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82" r:id="rId3"/>
    <p:sldId id="383" r:id="rId4"/>
    <p:sldId id="385" r:id="rId5"/>
    <p:sldId id="380" r:id="rId6"/>
    <p:sldId id="351" r:id="rId7"/>
    <p:sldId id="384" r:id="rId8"/>
    <p:sldId id="356" r:id="rId9"/>
    <p:sldId id="348" r:id="rId10"/>
    <p:sldId id="364" r:id="rId11"/>
    <p:sldId id="378" r:id="rId12"/>
    <p:sldId id="27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04B52-1667-4270-A857-6C7017F0B3D1}" v="12" dt="2023-11-08T22:19:5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SARMIENTO" userId="e2486f8d-12f5-4537-868d-cbdb97e0339b" providerId="ADAL" clId="{EB504B52-1667-4270-A857-6C7017F0B3D1}"/>
    <pc:docChg chg="undo custSel addSld delSld modSld sldOrd">
      <pc:chgData name="GABRIELA SARMIENTO" userId="e2486f8d-12f5-4537-868d-cbdb97e0339b" providerId="ADAL" clId="{EB504B52-1667-4270-A857-6C7017F0B3D1}" dt="2023-11-08T22:19:55.357" v="405" actId="478"/>
      <pc:docMkLst>
        <pc:docMk/>
      </pc:docMkLst>
      <pc:sldChg chg="del">
        <pc:chgData name="GABRIELA SARMIENTO" userId="e2486f8d-12f5-4537-868d-cbdb97e0339b" providerId="ADAL" clId="{EB504B52-1667-4270-A857-6C7017F0B3D1}" dt="2023-11-08T21:33:02.179" v="0" actId="2696"/>
        <pc:sldMkLst>
          <pc:docMk/>
          <pc:sldMk cId="0" sldId="257"/>
        </pc:sldMkLst>
      </pc:sldChg>
      <pc:sldChg chg="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630816595" sldId="339"/>
        </pc:sldMkLst>
      </pc:sldChg>
      <pc:sldChg chg="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3266358339" sldId="344"/>
        </pc:sldMkLst>
      </pc:sldChg>
      <pc:sldChg chg="delSp modSp mod ord modTransition">
        <pc:chgData name="GABRIELA SARMIENTO" userId="e2486f8d-12f5-4537-868d-cbdb97e0339b" providerId="ADAL" clId="{EB504B52-1667-4270-A857-6C7017F0B3D1}" dt="2023-11-08T22:17:47.636" v="391"/>
        <pc:sldMkLst>
          <pc:docMk/>
          <pc:sldMk cId="3314133438" sldId="348"/>
        </pc:sldMkLst>
        <pc:spChg chg="mod">
          <ac:chgData name="GABRIELA SARMIENTO" userId="e2486f8d-12f5-4537-868d-cbdb97e0339b" providerId="ADAL" clId="{EB504B52-1667-4270-A857-6C7017F0B3D1}" dt="2023-11-08T22:02:12.589" v="280" actId="14100"/>
          <ac:spMkLst>
            <pc:docMk/>
            <pc:sldMk cId="3314133438" sldId="348"/>
            <ac:spMk id="3" creationId="{00245CD2-C63D-0B70-DB6A-DCB8B43DFAEC}"/>
          </ac:spMkLst>
        </pc:spChg>
        <pc:spChg chg="mod">
          <ac:chgData name="GABRIELA SARMIENTO" userId="e2486f8d-12f5-4537-868d-cbdb97e0339b" providerId="ADAL" clId="{EB504B52-1667-4270-A857-6C7017F0B3D1}" dt="2023-11-08T21:39:10.515" v="236" actId="6549"/>
          <ac:spMkLst>
            <pc:docMk/>
            <pc:sldMk cId="3314133438" sldId="348"/>
            <ac:spMk id="6" creationId="{69729D9A-B8C0-C521-B288-97ED6B72EFD8}"/>
          </ac:spMkLst>
        </pc:spChg>
        <pc:spChg chg="mod topLvl">
          <ac:chgData name="GABRIELA SARMIENTO" userId="e2486f8d-12f5-4537-868d-cbdb97e0339b" providerId="ADAL" clId="{EB504B52-1667-4270-A857-6C7017F0B3D1}" dt="2023-11-08T22:02:25.885" v="283" actId="255"/>
          <ac:spMkLst>
            <pc:docMk/>
            <pc:sldMk cId="3314133438" sldId="348"/>
            <ac:spMk id="8" creationId="{24ADAB10-090C-8C07-EC12-ECFD6ACF8938}"/>
          </ac:spMkLst>
        </pc:spChg>
        <pc:spChg chg="del mod topLvl">
          <ac:chgData name="GABRIELA SARMIENTO" userId="e2486f8d-12f5-4537-868d-cbdb97e0339b" providerId="ADAL" clId="{EB504B52-1667-4270-A857-6C7017F0B3D1}" dt="2023-11-08T22:00:01.567" v="249" actId="478"/>
          <ac:spMkLst>
            <pc:docMk/>
            <pc:sldMk cId="3314133438" sldId="348"/>
            <ac:spMk id="10" creationId="{B68AFF1E-9BD5-1D7F-381B-7522873AB328}"/>
          </ac:spMkLst>
        </pc:spChg>
        <pc:grpChg chg="del">
          <ac:chgData name="GABRIELA SARMIENTO" userId="e2486f8d-12f5-4537-868d-cbdb97e0339b" providerId="ADAL" clId="{EB504B52-1667-4270-A857-6C7017F0B3D1}" dt="2023-11-08T22:00:01.567" v="249" actId="478"/>
          <ac:grpSpMkLst>
            <pc:docMk/>
            <pc:sldMk cId="3314133438" sldId="348"/>
            <ac:grpSpMk id="5" creationId="{AFAFE548-3B95-015B-F15C-24907D6C1352}"/>
          </ac:grpSpMkLst>
        </pc:grpChg>
      </pc:sldChg>
      <pc:sldChg chg="delSp modSp mod modTransition">
        <pc:chgData name="GABRIELA SARMIENTO" userId="e2486f8d-12f5-4537-868d-cbdb97e0339b" providerId="ADAL" clId="{EB504B52-1667-4270-A857-6C7017F0B3D1}" dt="2023-11-08T22:18:25.042" v="394" actId="115"/>
        <pc:sldMkLst>
          <pc:docMk/>
          <pc:sldMk cId="2334135732" sldId="351"/>
        </pc:sldMkLst>
        <pc:spChg chg="mod">
          <ac:chgData name="GABRIELA SARMIENTO" userId="e2486f8d-12f5-4537-868d-cbdb97e0339b" providerId="ADAL" clId="{EB504B52-1667-4270-A857-6C7017F0B3D1}" dt="2023-11-08T22:18:25.042" v="394" actId="115"/>
          <ac:spMkLst>
            <pc:docMk/>
            <pc:sldMk cId="2334135732" sldId="351"/>
            <ac:spMk id="4" creationId="{9A7F7316-BD9D-2983-5998-39C715AED088}"/>
          </ac:spMkLst>
        </pc:spChg>
        <pc:spChg chg="mod">
          <ac:chgData name="GABRIELA SARMIENTO" userId="e2486f8d-12f5-4537-868d-cbdb97e0339b" providerId="ADAL" clId="{EB504B52-1667-4270-A857-6C7017F0B3D1}" dt="2023-11-08T22:07:45.416" v="356" actId="14100"/>
          <ac:spMkLst>
            <pc:docMk/>
            <pc:sldMk cId="2334135732" sldId="351"/>
            <ac:spMk id="5" creationId="{E0CC0C4B-F293-6A05-1DD4-3F60610EFE5A}"/>
          </ac:spMkLst>
        </pc:spChg>
        <pc:spChg chg="del">
          <ac:chgData name="GABRIELA SARMIENTO" userId="e2486f8d-12f5-4537-868d-cbdb97e0339b" providerId="ADAL" clId="{EB504B52-1667-4270-A857-6C7017F0B3D1}" dt="2023-11-08T21:34:42.947" v="7" actId="478"/>
          <ac:spMkLst>
            <pc:docMk/>
            <pc:sldMk cId="2334135732" sldId="351"/>
            <ac:spMk id="6" creationId="{C6DA1D3E-0C82-EC86-2950-DA957780C6FC}"/>
          </ac:spMkLst>
        </pc:spChg>
        <pc:spChg chg="mod">
          <ac:chgData name="GABRIELA SARMIENTO" userId="e2486f8d-12f5-4537-868d-cbdb97e0339b" providerId="ADAL" clId="{EB504B52-1667-4270-A857-6C7017F0B3D1}" dt="2023-11-08T22:07:48.561" v="357" actId="14100"/>
          <ac:spMkLst>
            <pc:docMk/>
            <pc:sldMk cId="2334135732" sldId="351"/>
            <ac:spMk id="18" creationId="{D9BBC614-31B5-4E99-1320-D68AA7CE9E79}"/>
          </ac:spMkLst>
        </pc:spChg>
        <pc:spChg chg="del">
          <ac:chgData name="GABRIELA SARMIENTO" userId="e2486f8d-12f5-4537-868d-cbdb97e0339b" providerId="ADAL" clId="{EB504B52-1667-4270-A857-6C7017F0B3D1}" dt="2023-11-08T21:34:45.491" v="8" actId="478"/>
          <ac:spMkLst>
            <pc:docMk/>
            <pc:sldMk cId="2334135732" sldId="351"/>
            <ac:spMk id="20" creationId="{C2DB3A4F-AE0C-3AA2-EC70-9F29AA5ABBFF}"/>
          </ac:spMkLst>
        </pc:spChg>
      </pc:sldChg>
      <pc:sldChg chg="addSp delSp modSp mod ord modTransition">
        <pc:chgData name="GABRIELA SARMIENTO" userId="e2486f8d-12f5-4537-868d-cbdb97e0339b" providerId="ADAL" clId="{EB504B52-1667-4270-A857-6C7017F0B3D1}" dt="2023-11-08T22:19:55.357" v="405" actId="478"/>
        <pc:sldMkLst>
          <pc:docMk/>
          <pc:sldMk cId="887831311" sldId="356"/>
        </pc:sldMkLst>
        <pc:spChg chg="add del mod">
          <ac:chgData name="GABRIELA SARMIENTO" userId="e2486f8d-12f5-4537-868d-cbdb97e0339b" providerId="ADAL" clId="{EB504B52-1667-4270-A857-6C7017F0B3D1}" dt="2023-11-08T22:06:30.624" v="343" actId="478"/>
          <ac:spMkLst>
            <pc:docMk/>
            <pc:sldMk cId="887831311" sldId="356"/>
            <ac:spMk id="3" creationId="{0D068CA2-869E-6EC2-4B55-81EA85E4B9FA}"/>
          </ac:spMkLst>
        </pc:spChg>
        <pc:spChg chg="mod">
          <ac:chgData name="GABRIELA SARMIENTO" userId="e2486f8d-12f5-4537-868d-cbdb97e0339b" providerId="ADAL" clId="{EB504B52-1667-4270-A857-6C7017F0B3D1}" dt="2023-11-08T22:09:05.783" v="359" actId="1076"/>
          <ac:spMkLst>
            <pc:docMk/>
            <pc:sldMk cId="887831311" sldId="356"/>
            <ac:spMk id="5" creationId="{4AE4A8C9-9892-4536-AA44-4C9B3325D249}"/>
          </ac:spMkLst>
        </pc:spChg>
        <pc:spChg chg="add mod">
          <ac:chgData name="GABRIELA SARMIENTO" userId="e2486f8d-12f5-4537-868d-cbdb97e0339b" providerId="ADAL" clId="{EB504B52-1667-4270-A857-6C7017F0B3D1}" dt="2023-11-08T22:09:09.171" v="360" actId="1076"/>
          <ac:spMkLst>
            <pc:docMk/>
            <pc:sldMk cId="887831311" sldId="356"/>
            <ac:spMk id="6" creationId="{21ACA509-A880-AC3C-1BBE-93058E495E9F}"/>
          </ac:spMkLst>
        </pc:spChg>
        <pc:spChg chg="mod">
          <ac:chgData name="GABRIELA SARMIENTO" userId="e2486f8d-12f5-4537-868d-cbdb97e0339b" providerId="ADAL" clId="{EB504B52-1667-4270-A857-6C7017F0B3D1}" dt="2023-11-08T22:19:11.193" v="395" actId="207"/>
          <ac:spMkLst>
            <pc:docMk/>
            <pc:sldMk cId="887831311" sldId="356"/>
            <ac:spMk id="8" creationId="{5DD823BB-F592-5996-CF68-FCE75DF0E0BB}"/>
          </ac:spMkLst>
        </pc:spChg>
        <pc:picChg chg="add del">
          <ac:chgData name="GABRIELA SARMIENTO" userId="e2486f8d-12f5-4537-868d-cbdb97e0339b" providerId="ADAL" clId="{EB504B52-1667-4270-A857-6C7017F0B3D1}" dt="2023-11-08T22:19:55.357" v="405" actId="478"/>
          <ac:picMkLst>
            <pc:docMk/>
            <pc:sldMk cId="887831311" sldId="356"/>
            <ac:picMk id="2" creationId="{8A16A138-02D3-AF67-66D7-4C662B6E7B2E}"/>
          </ac:picMkLst>
        </pc:picChg>
        <pc:picChg chg="add del mod">
          <ac:chgData name="GABRIELA SARMIENTO" userId="e2486f8d-12f5-4537-868d-cbdb97e0339b" providerId="ADAL" clId="{EB504B52-1667-4270-A857-6C7017F0B3D1}" dt="2023-11-08T22:19:54.024" v="404"/>
          <ac:picMkLst>
            <pc:docMk/>
            <pc:sldMk cId="887831311" sldId="356"/>
            <ac:picMk id="7" creationId="{69D0F4A8-8014-94AE-169F-9090621B79EB}"/>
          </ac:picMkLst>
        </pc:picChg>
      </pc:sldChg>
      <pc:sldChg chg="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917894725" sldId="364"/>
        </pc:sldMkLst>
      </pc:sldChg>
      <pc:sldChg chg="addSp delSp modSp mod ord modTransition">
        <pc:chgData name="GABRIELA SARMIENTO" userId="e2486f8d-12f5-4537-868d-cbdb97e0339b" providerId="ADAL" clId="{EB504B52-1667-4270-A857-6C7017F0B3D1}" dt="2023-11-08T22:19:42.444" v="401" actId="478"/>
        <pc:sldMkLst>
          <pc:docMk/>
          <pc:sldMk cId="892862889" sldId="378"/>
        </pc:sldMkLst>
        <pc:spChg chg="mod">
          <ac:chgData name="GABRIELA SARMIENTO" userId="e2486f8d-12f5-4537-868d-cbdb97e0339b" providerId="ADAL" clId="{EB504B52-1667-4270-A857-6C7017F0B3D1}" dt="2023-11-08T22:11:42.356" v="382" actId="255"/>
          <ac:spMkLst>
            <pc:docMk/>
            <pc:sldMk cId="892862889" sldId="378"/>
            <ac:spMk id="3" creationId="{2C61EB19-4B1F-F408-2252-69191BBED445}"/>
          </ac:spMkLst>
        </pc:spChg>
        <pc:spChg chg="mod">
          <ac:chgData name="GABRIELA SARMIENTO" userId="e2486f8d-12f5-4537-868d-cbdb97e0339b" providerId="ADAL" clId="{EB504B52-1667-4270-A857-6C7017F0B3D1}" dt="2023-11-08T22:16:40.597" v="385" actId="255"/>
          <ac:spMkLst>
            <pc:docMk/>
            <pc:sldMk cId="892862889" sldId="378"/>
            <ac:spMk id="5" creationId="{2CD51A56-D7F0-D5DA-B409-9DD48075BA54}"/>
          </ac:spMkLst>
        </pc:spChg>
        <pc:spChg chg="mod">
          <ac:chgData name="GABRIELA SARMIENTO" userId="e2486f8d-12f5-4537-868d-cbdb97e0339b" providerId="ADAL" clId="{EB504B52-1667-4270-A857-6C7017F0B3D1}" dt="2023-11-08T22:17:12.383" v="389" actId="255"/>
          <ac:spMkLst>
            <pc:docMk/>
            <pc:sldMk cId="892862889" sldId="378"/>
            <ac:spMk id="6" creationId="{B97D7A0D-B76D-39B0-E305-27C55730B765}"/>
          </ac:spMkLst>
        </pc:spChg>
        <pc:spChg chg="mod">
          <ac:chgData name="GABRIELA SARMIENTO" userId="e2486f8d-12f5-4537-868d-cbdb97e0339b" providerId="ADAL" clId="{EB504B52-1667-4270-A857-6C7017F0B3D1}" dt="2023-11-08T22:11:10.088" v="379" actId="255"/>
          <ac:spMkLst>
            <pc:docMk/>
            <pc:sldMk cId="892862889" sldId="378"/>
            <ac:spMk id="8" creationId="{59948082-6041-58DE-D054-2FDD5DAD211A}"/>
          </ac:spMkLst>
        </pc:spChg>
        <pc:picChg chg="add del">
          <ac:chgData name="GABRIELA SARMIENTO" userId="e2486f8d-12f5-4537-868d-cbdb97e0339b" providerId="ADAL" clId="{EB504B52-1667-4270-A857-6C7017F0B3D1}" dt="2023-11-08T22:19:42.444" v="401" actId="478"/>
          <ac:picMkLst>
            <pc:docMk/>
            <pc:sldMk cId="892862889" sldId="378"/>
            <ac:picMk id="2" creationId="{93C5658C-36EC-4D5B-A04F-A264CFBEA6F4}"/>
          </ac:picMkLst>
        </pc:picChg>
        <pc:picChg chg="add del mod">
          <ac:chgData name="GABRIELA SARMIENTO" userId="e2486f8d-12f5-4537-868d-cbdb97e0339b" providerId="ADAL" clId="{EB504B52-1667-4270-A857-6C7017F0B3D1}" dt="2023-11-08T22:19:35.443" v="397"/>
          <ac:picMkLst>
            <pc:docMk/>
            <pc:sldMk cId="892862889" sldId="378"/>
            <ac:picMk id="9" creationId="{A5FD6C70-04AC-2EEF-FA98-A0F82180E669}"/>
          </ac:picMkLst>
        </pc:picChg>
        <pc:picChg chg="add del mod">
          <ac:chgData name="GABRIELA SARMIENTO" userId="e2486f8d-12f5-4537-868d-cbdb97e0339b" providerId="ADAL" clId="{EB504B52-1667-4270-A857-6C7017F0B3D1}" dt="2023-11-08T22:19:40.625" v="400"/>
          <ac:picMkLst>
            <pc:docMk/>
            <pc:sldMk cId="892862889" sldId="378"/>
            <ac:picMk id="10" creationId="{2C9BD2DF-40B9-B5A7-232C-59F36CC7F1BC}"/>
          </ac:picMkLst>
        </pc:picChg>
      </pc:sldChg>
      <pc:sldChg chg="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4012098482" sldId="380"/>
        </pc:sldMkLst>
      </pc:sldChg>
      <pc:sldChg chg="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1394692705" sldId="382"/>
        </pc:sldMkLst>
      </pc:sldChg>
      <pc:sldChg chg="add del">
        <pc:chgData name="GABRIELA SARMIENTO" userId="e2486f8d-12f5-4537-868d-cbdb97e0339b" providerId="ADAL" clId="{EB504B52-1667-4270-A857-6C7017F0B3D1}" dt="2023-11-08T22:17:35.995" v="390" actId="2696"/>
        <pc:sldMkLst>
          <pc:docMk/>
          <pc:sldMk cId="2035936902" sldId="383"/>
        </pc:sldMkLst>
      </pc:sldChg>
    </pc:docChg>
  </pc:docChgLst>
  <pc:docChgLst>
    <pc:chgData name="CAROLINA OTALORA" userId="98e3f3cf-4ed4-424a-ba30-48a4fb389b20" providerId="ADAL" clId="{79704800-D831-436F-848D-D44BB963EBAF}"/>
    <pc:docChg chg="custSel addSld delSld modSld">
      <pc:chgData name="CAROLINA OTALORA" userId="98e3f3cf-4ed4-424a-ba30-48a4fb389b20" providerId="ADAL" clId="{79704800-D831-436F-848D-D44BB963EBAF}" dt="2023-08-31T00:16:04.102" v="129" actId="255"/>
      <pc:docMkLst>
        <pc:docMk/>
      </pc:docMkLst>
      <pc:sldChg chg="delSp modSp del mod">
        <pc:chgData name="CAROLINA OTALORA" userId="98e3f3cf-4ed4-424a-ba30-48a4fb389b20" providerId="ADAL" clId="{79704800-D831-436F-848D-D44BB963EBAF}" dt="2023-08-31T00:11:08.705" v="13" actId="47"/>
        <pc:sldMkLst>
          <pc:docMk/>
          <pc:sldMk cId="1989281373" sldId="292"/>
        </pc:sldMkLst>
        <pc:spChg chg="del">
          <ac:chgData name="CAROLINA OTALORA" userId="98e3f3cf-4ed4-424a-ba30-48a4fb389b20" providerId="ADAL" clId="{79704800-D831-436F-848D-D44BB963EBAF}" dt="2023-08-31T00:10:28.806" v="0" actId="478"/>
          <ac:spMkLst>
            <pc:docMk/>
            <pc:sldMk cId="1989281373" sldId="292"/>
            <ac:spMk id="5" creationId="{A0C785F9-48DA-22DA-C731-EC2E978AC1B0}"/>
          </ac:spMkLst>
        </pc:spChg>
        <pc:spChg chg="del mod">
          <ac:chgData name="CAROLINA OTALORA" userId="98e3f3cf-4ed4-424a-ba30-48a4fb389b20" providerId="ADAL" clId="{79704800-D831-436F-848D-D44BB963EBAF}" dt="2023-08-31T00:10:50.855" v="8" actId="478"/>
          <ac:spMkLst>
            <pc:docMk/>
            <pc:sldMk cId="1989281373" sldId="292"/>
            <ac:spMk id="6" creationId="{E2034657-3F3F-E967-C517-B86E5FD4B37B}"/>
          </ac:spMkLst>
        </pc:spChg>
        <pc:spChg chg="mod">
          <ac:chgData name="CAROLINA OTALORA" userId="98e3f3cf-4ed4-424a-ba30-48a4fb389b20" providerId="ADAL" clId="{79704800-D831-436F-848D-D44BB963EBAF}" dt="2023-08-31T00:10:47.712" v="7" actId="14100"/>
          <ac:spMkLst>
            <pc:docMk/>
            <pc:sldMk cId="1989281373" sldId="292"/>
            <ac:spMk id="20" creationId="{C2DB3A4F-AE0C-3AA2-EC70-9F29AA5ABBFF}"/>
          </ac:spMkLst>
        </pc:spChg>
        <pc:spChg chg="mod">
          <ac:chgData name="CAROLINA OTALORA" userId="98e3f3cf-4ed4-424a-ba30-48a4fb389b20" providerId="ADAL" clId="{79704800-D831-436F-848D-D44BB963EBAF}" dt="2023-08-31T00:10:54.848" v="9" actId="1076"/>
          <ac:spMkLst>
            <pc:docMk/>
            <pc:sldMk cId="1989281373" sldId="292"/>
            <ac:spMk id="21" creationId="{CBC595DE-4F7C-9C34-A372-AA95CD267351}"/>
          </ac:spMkLst>
        </pc:spChg>
        <pc:spChg chg="mod">
          <ac:chgData name="CAROLINA OTALORA" userId="98e3f3cf-4ed4-424a-ba30-48a4fb389b20" providerId="ADAL" clId="{79704800-D831-436F-848D-D44BB963EBAF}" dt="2023-08-31T00:11:02.357" v="12" actId="1076"/>
          <ac:spMkLst>
            <pc:docMk/>
            <pc:sldMk cId="1989281373" sldId="292"/>
            <ac:spMk id="22" creationId="{60EE5D4C-3674-FB1C-2EB1-7A60EC254BA0}"/>
          </ac:spMkLst>
        </pc:spChg>
        <pc:spChg chg="mod">
          <ac:chgData name="CAROLINA OTALORA" userId="98e3f3cf-4ed4-424a-ba30-48a4fb389b20" providerId="ADAL" clId="{79704800-D831-436F-848D-D44BB963EBAF}" dt="2023-08-31T00:10:56.352" v="10" actId="1076"/>
          <ac:spMkLst>
            <pc:docMk/>
            <pc:sldMk cId="1989281373" sldId="292"/>
            <ac:spMk id="24" creationId="{59CF089E-00A0-2B0F-DA3C-CF5C93728E6E}"/>
          </ac:spMkLst>
        </pc:spChg>
      </pc:sldChg>
      <pc:sldChg chg="modSp mod">
        <pc:chgData name="CAROLINA OTALORA" userId="98e3f3cf-4ed4-424a-ba30-48a4fb389b20" providerId="ADAL" clId="{79704800-D831-436F-848D-D44BB963EBAF}" dt="2023-08-31T00:13:59.574" v="59"/>
        <pc:sldMkLst>
          <pc:docMk/>
          <pc:sldMk cId="2026402277" sldId="327"/>
        </pc:sldMkLst>
        <pc:spChg chg="mod">
          <ac:chgData name="CAROLINA OTALORA" userId="98e3f3cf-4ed4-424a-ba30-48a4fb389b20" providerId="ADAL" clId="{79704800-D831-436F-848D-D44BB963EBAF}" dt="2023-08-31T00:13:59.574" v="59"/>
          <ac:spMkLst>
            <pc:docMk/>
            <pc:sldMk cId="2026402277" sldId="327"/>
            <ac:spMk id="6" creationId="{7329B16E-15B0-E69C-4135-E8C7939671F1}"/>
          </ac:spMkLst>
        </pc:spChg>
      </pc:sldChg>
      <pc:sldChg chg="modSp mod">
        <pc:chgData name="CAROLINA OTALORA" userId="98e3f3cf-4ed4-424a-ba30-48a4fb389b20" providerId="ADAL" clId="{79704800-D831-436F-848D-D44BB963EBAF}" dt="2023-08-31T00:12:05.899" v="50" actId="5793"/>
        <pc:sldMkLst>
          <pc:docMk/>
          <pc:sldMk cId="3266358339" sldId="344"/>
        </pc:sldMkLst>
        <pc:spChg chg="mod">
          <ac:chgData name="CAROLINA OTALORA" userId="98e3f3cf-4ed4-424a-ba30-48a4fb389b20" providerId="ADAL" clId="{79704800-D831-436F-848D-D44BB963EBAF}" dt="2023-08-31T00:12:05.899" v="50" actId="5793"/>
          <ac:spMkLst>
            <pc:docMk/>
            <pc:sldMk cId="3266358339" sldId="344"/>
            <ac:spMk id="21" creationId="{CBC595DE-4F7C-9C34-A372-AA95CD267351}"/>
          </ac:spMkLst>
        </pc:spChg>
      </pc:sldChg>
      <pc:sldChg chg="modSp mod">
        <pc:chgData name="CAROLINA OTALORA" userId="98e3f3cf-4ed4-424a-ba30-48a4fb389b20" providerId="ADAL" clId="{79704800-D831-436F-848D-D44BB963EBAF}" dt="2023-08-31T00:13:41.920" v="54"/>
        <pc:sldMkLst>
          <pc:docMk/>
          <pc:sldMk cId="1099420790" sldId="349"/>
        </pc:sldMkLst>
        <pc:spChg chg="mod">
          <ac:chgData name="CAROLINA OTALORA" userId="98e3f3cf-4ed4-424a-ba30-48a4fb389b20" providerId="ADAL" clId="{79704800-D831-436F-848D-D44BB963EBAF}" dt="2023-08-31T00:13:41.920" v="54"/>
          <ac:spMkLst>
            <pc:docMk/>
            <pc:sldMk cId="1099420790" sldId="349"/>
            <ac:spMk id="6" creationId="{7329B16E-15B0-E69C-4135-E8C7939671F1}"/>
          </ac:spMkLst>
        </pc:spChg>
      </pc:sldChg>
      <pc:sldChg chg="modSp mod">
        <pc:chgData name="CAROLINA OTALORA" userId="98e3f3cf-4ed4-424a-ba30-48a4fb389b20" providerId="ADAL" clId="{79704800-D831-436F-848D-D44BB963EBAF}" dt="2023-08-31T00:11:42.214" v="49" actId="14100"/>
        <pc:sldMkLst>
          <pc:docMk/>
          <pc:sldMk cId="2334135732" sldId="351"/>
        </pc:sldMkLst>
        <pc:spChg chg="mod">
          <ac:chgData name="CAROLINA OTALORA" userId="98e3f3cf-4ed4-424a-ba30-48a4fb389b20" providerId="ADAL" clId="{79704800-D831-436F-848D-D44BB963EBAF}" dt="2023-08-31T00:11:42.214" v="49" actId="14100"/>
          <ac:spMkLst>
            <pc:docMk/>
            <pc:sldMk cId="2334135732" sldId="351"/>
            <ac:spMk id="5" creationId="{E0CC0C4B-F293-6A05-1DD4-3F60610EFE5A}"/>
          </ac:spMkLst>
        </pc:spChg>
      </pc:sldChg>
      <pc:sldChg chg="modSp mod">
        <pc:chgData name="CAROLINA OTALORA" userId="98e3f3cf-4ed4-424a-ba30-48a4fb389b20" providerId="ADAL" clId="{79704800-D831-436F-848D-D44BB963EBAF}" dt="2023-08-31T00:15:17.751" v="122" actId="207"/>
        <pc:sldMkLst>
          <pc:docMk/>
          <pc:sldMk cId="2027536839" sldId="358"/>
        </pc:sldMkLst>
        <pc:spChg chg="mod">
          <ac:chgData name="CAROLINA OTALORA" userId="98e3f3cf-4ed4-424a-ba30-48a4fb389b20" providerId="ADAL" clId="{79704800-D831-436F-848D-D44BB963EBAF}" dt="2023-08-31T00:15:17.751" v="122" actId="207"/>
          <ac:spMkLst>
            <pc:docMk/>
            <pc:sldMk cId="2027536839" sldId="358"/>
            <ac:spMk id="6" creationId="{ACC1B13D-4ED6-B4AA-E6C4-75C706D84DF6}"/>
          </ac:spMkLst>
        </pc:spChg>
      </pc:sldChg>
      <pc:sldChg chg="modSp mod">
        <pc:chgData name="CAROLINA OTALORA" userId="98e3f3cf-4ed4-424a-ba30-48a4fb389b20" providerId="ADAL" clId="{79704800-D831-436F-848D-D44BB963EBAF}" dt="2023-08-31T00:14:13.713" v="61"/>
        <pc:sldMkLst>
          <pc:docMk/>
          <pc:sldMk cId="4220064097" sldId="372"/>
        </pc:sldMkLst>
        <pc:spChg chg="mod">
          <ac:chgData name="CAROLINA OTALORA" userId="98e3f3cf-4ed4-424a-ba30-48a4fb389b20" providerId="ADAL" clId="{79704800-D831-436F-848D-D44BB963EBAF}" dt="2023-08-31T00:14:13.713" v="61"/>
          <ac:spMkLst>
            <pc:docMk/>
            <pc:sldMk cId="4220064097" sldId="372"/>
            <ac:spMk id="6" creationId="{7329B16E-15B0-E69C-4135-E8C7939671F1}"/>
          </ac:spMkLst>
        </pc:spChg>
      </pc:sldChg>
      <pc:sldChg chg="modSp mod">
        <pc:chgData name="CAROLINA OTALORA" userId="98e3f3cf-4ed4-424a-ba30-48a4fb389b20" providerId="ADAL" clId="{79704800-D831-436F-848D-D44BB963EBAF}" dt="2023-08-31T00:16:04.102" v="129" actId="255"/>
        <pc:sldMkLst>
          <pc:docMk/>
          <pc:sldMk cId="1164444706" sldId="374"/>
        </pc:sldMkLst>
        <pc:spChg chg="mod">
          <ac:chgData name="CAROLINA OTALORA" userId="98e3f3cf-4ed4-424a-ba30-48a4fb389b20" providerId="ADAL" clId="{79704800-D831-436F-848D-D44BB963EBAF}" dt="2023-08-31T00:15:59.098" v="127" actId="14100"/>
          <ac:spMkLst>
            <pc:docMk/>
            <pc:sldMk cId="1164444706" sldId="374"/>
            <ac:spMk id="3" creationId="{1B830482-A378-4CC0-2DAC-30E65DC21653}"/>
          </ac:spMkLst>
        </pc:spChg>
        <pc:spChg chg="mod">
          <ac:chgData name="CAROLINA OTALORA" userId="98e3f3cf-4ed4-424a-ba30-48a4fb389b20" providerId="ADAL" clId="{79704800-D831-436F-848D-D44BB963EBAF}" dt="2023-08-31T00:16:04.102" v="129" actId="255"/>
          <ac:spMkLst>
            <pc:docMk/>
            <pc:sldMk cId="1164444706" sldId="374"/>
            <ac:spMk id="6" creationId="{82700349-9A3D-960B-AA05-BCEDC1A61549}"/>
          </ac:spMkLst>
        </pc:spChg>
        <pc:spChg chg="mod">
          <ac:chgData name="CAROLINA OTALORA" userId="98e3f3cf-4ed4-424a-ba30-48a4fb389b20" providerId="ADAL" clId="{79704800-D831-436F-848D-D44BB963EBAF}" dt="2023-08-31T00:15:47.218" v="124" actId="14100"/>
          <ac:spMkLst>
            <pc:docMk/>
            <pc:sldMk cId="1164444706" sldId="374"/>
            <ac:spMk id="8" creationId="{0DD01D5B-3661-A0AF-6725-9829D1618ED5}"/>
          </ac:spMkLst>
        </pc:spChg>
      </pc:sldChg>
      <pc:sldChg chg="modSp add mod">
        <pc:chgData name="CAROLINA OTALORA" userId="98e3f3cf-4ed4-424a-ba30-48a4fb389b20" providerId="ADAL" clId="{79704800-D831-436F-848D-D44BB963EBAF}" dt="2023-08-31T00:14:49.135" v="87" actId="20577"/>
        <pc:sldMkLst>
          <pc:docMk/>
          <pc:sldMk cId="2791894767" sldId="377"/>
        </pc:sldMkLst>
        <pc:spChg chg="mod">
          <ac:chgData name="CAROLINA OTALORA" userId="98e3f3cf-4ed4-424a-ba30-48a4fb389b20" providerId="ADAL" clId="{79704800-D831-436F-848D-D44BB963EBAF}" dt="2023-08-31T00:14:49.135" v="87" actId="20577"/>
          <ac:spMkLst>
            <pc:docMk/>
            <pc:sldMk cId="2791894767" sldId="377"/>
            <ac:spMk id="4" creationId="{DC012AE9-B301-501C-7BCD-68D0FC83C0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B1E4-D3F0-4431-B253-BFC02A8587E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4AB98-EA90-4801-B488-24D393DBF4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5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:notes">
            <a:extLst>
              <a:ext uri="{FF2B5EF4-FFF2-40B4-BE49-F238E27FC236}">
                <a16:creationId xmlns:a16="http://schemas.microsoft.com/office/drawing/2014/main" id="{01473EE4-7C5C-958A-F19B-50E425ABB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52;p1:notes">
            <a:extLst>
              <a:ext uri="{FF2B5EF4-FFF2-40B4-BE49-F238E27FC236}">
                <a16:creationId xmlns:a16="http://schemas.microsoft.com/office/drawing/2014/main" id="{44F42CAC-DFC9-9024-45FD-E9B49B33B1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12:notes">
            <a:extLst>
              <a:ext uri="{FF2B5EF4-FFF2-40B4-BE49-F238E27FC236}">
                <a16:creationId xmlns:a16="http://schemas.microsoft.com/office/drawing/2014/main" id="{2EE3CEA6-E8DE-57F7-0106-7FEDBD808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209;p12:notes">
            <a:extLst>
              <a:ext uri="{FF2B5EF4-FFF2-40B4-BE49-F238E27FC236}">
                <a16:creationId xmlns:a16="http://schemas.microsoft.com/office/drawing/2014/main" id="{67EE9ECE-CD23-8E0E-7756-9D021D1159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32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12:notes">
            <a:extLst>
              <a:ext uri="{FF2B5EF4-FFF2-40B4-BE49-F238E27FC236}">
                <a16:creationId xmlns:a16="http://schemas.microsoft.com/office/drawing/2014/main" id="{5DD6229E-C370-AB2F-ACAB-724BBD65C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209;p12:notes">
            <a:extLst>
              <a:ext uri="{FF2B5EF4-FFF2-40B4-BE49-F238E27FC236}">
                <a16:creationId xmlns:a16="http://schemas.microsoft.com/office/drawing/2014/main" id="{C875C905-33C1-DA7F-65D4-86B2C5DC57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23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g1aa52054bf8_0_0:notes">
            <a:extLst>
              <a:ext uri="{FF2B5EF4-FFF2-40B4-BE49-F238E27FC236}">
                <a16:creationId xmlns:a16="http://schemas.microsoft.com/office/drawing/2014/main" id="{F64A61D5-5294-6495-8BBD-61E3F6A5E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;g1aa52054bf8_0_0:notes">
            <a:extLst>
              <a:ext uri="{FF2B5EF4-FFF2-40B4-BE49-F238E27FC236}">
                <a16:creationId xmlns:a16="http://schemas.microsoft.com/office/drawing/2014/main" id="{7B65511A-6A41-CC72-8F79-F09C17B631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:notes">
            <a:extLst>
              <a:ext uri="{FF2B5EF4-FFF2-40B4-BE49-F238E27FC236}">
                <a16:creationId xmlns:a16="http://schemas.microsoft.com/office/drawing/2014/main" id="{56152BC7-9A36-DA64-3667-4F9E793CC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75;p4:notes">
            <a:extLst>
              <a:ext uri="{FF2B5EF4-FFF2-40B4-BE49-F238E27FC236}">
                <a16:creationId xmlns:a16="http://schemas.microsoft.com/office/drawing/2014/main" id="{ADE0902E-0077-DBCB-8C55-E150B839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4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:notes">
            <a:extLst>
              <a:ext uri="{FF2B5EF4-FFF2-40B4-BE49-F238E27FC236}">
                <a16:creationId xmlns:a16="http://schemas.microsoft.com/office/drawing/2014/main" id="{56152BC7-9A36-DA64-3667-4F9E793CC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75;p4:notes">
            <a:extLst>
              <a:ext uri="{FF2B5EF4-FFF2-40B4-BE49-F238E27FC236}">
                <a16:creationId xmlns:a16="http://schemas.microsoft.com/office/drawing/2014/main" id="{ADE0902E-0077-DBCB-8C55-E150B839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0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:notes">
            <a:extLst>
              <a:ext uri="{FF2B5EF4-FFF2-40B4-BE49-F238E27FC236}">
                <a16:creationId xmlns:a16="http://schemas.microsoft.com/office/drawing/2014/main" id="{56152BC7-9A36-DA64-3667-4F9E793CC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75;p4:notes">
            <a:extLst>
              <a:ext uri="{FF2B5EF4-FFF2-40B4-BE49-F238E27FC236}">
                <a16:creationId xmlns:a16="http://schemas.microsoft.com/office/drawing/2014/main" id="{ADE0902E-0077-DBCB-8C55-E150B839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2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12:notes">
            <a:extLst>
              <a:ext uri="{FF2B5EF4-FFF2-40B4-BE49-F238E27FC236}">
                <a16:creationId xmlns:a16="http://schemas.microsoft.com/office/drawing/2014/main" id="{5DD6229E-C370-AB2F-ACAB-724BBD65C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209;p12:notes">
            <a:extLst>
              <a:ext uri="{FF2B5EF4-FFF2-40B4-BE49-F238E27FC236}">
                <a16:creationId xmlns:a16="http://schemas.microsoft.com/office/drawing/2014/main" id="{C875C905-33C1-DA7F-65D4-86B2C5DC57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23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:notes">
            <a:extLst>
              <a:ext uri="{FF2B5EF4-FFF2-40B4-BE49-F238E27FC236}">
                <a16:creationId xmlns:a16="http://schemas.microsoft.com/office/drawing/2014/main" id="{56152BC7-9A36-DA64-3667-4F9E793CC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75;p4:notes">
            <a:extLst>
              <a:ext uri="{FF2B5EF4-FFF2-40B4-BE49-F238E27FC236}">
                <a16:creationId xmlns:a16="http://schemas.microsoft.com/office/drawing/2014/main" id="{ADE0902E-0077-DBCB-8C55-E150B839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00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4:notes">
            <a:extLst>
              <a:ext uri="{FF2B5EF4-FFF2-40B4-BE49-F238E27FC236}">
                <a16:creationId xmlns:a16="http://schemas.microsoft.com/office/drawing/2014/main" id="{56152BC7-9A36-DA64-3667-4F9E793CC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75;p4:notes">
            <a:extLst>
              <a:ext uri="{FF2B5EF4-FFF2-40B4-BE49-F238E27FC236}">
                <a16:creationId xmlns:a16="http://schemas.microsoft.com/office/drawing/2014/main" id="{ADE0902E-0077-DBCB-8C55-E150B839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4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12:notes">
            <a:extLst>
              <a:ext uri="{FF2B5EF4-FFF2-40B4-BE49-F238E27FC236}">
                <a16:creationId xmlns:a16="http://schemas.microsoft.com/office/drawing/2014/main" id="{2EE3CEA6-E8DE-57F7-0106-7FEDBD808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209;p12:notes">
            <a:extLst>
              <a:ext uri="{FF2B5EF4-FFF2-40B4-BE49-F238E27FC236}">
                <a16:creationId xmlns:a16="http://schemas.microsoft.com/office/drawing/2014/main" id="{67EE9ECE-CD23-8E0E-7756-9D021D1159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71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p12:notes">
            <a:extLst>
              <a:ext uri="{FF2B5EF4-FFF2-40B4-BE49-F238E27FC236}">
                <a16:creationId xmlns:a16="http://schemas.microsoft.com/office/drawing/2014/main" id="{6C663E05-9A09-06E4-491B-C3D80CB9B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209;p12:notes">
            <a:extLst>
              <a:ext uri="{FF2B5EF4-FFF2-40B4-BE49-F238E27FC236}">
                <a16:creationId xmlns:a16="http://schemas.microsoft.com/office/drawing/2014/main" id="{8477836D-EC47-3456-93F8-27200300C1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4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EC61-7AB5-EF0C-B1C3-D7EC622A9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570D62-F41C-0098-8284-1CA589C1C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0AF3-E90A-7099-8372-FA032BA4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7E22D-754F-B2C3-1BC0-4474435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B6E24-75A0-72CC-5120-558F9767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0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1A4BA-E6D1-4A02-E4E0-26FD6C54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0D3481-227F-45C9-5993-90160AC9A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F8DDCC-7DA8-9545-C910-9991C0F1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E6692-A3A8-ED4D-504A-F9BEDD84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AAC70-B785-A14B-9A85-FCD2EE1E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97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7A4B20-5177-BAE5-EA78-4C483C8D9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1C3128-0CD2-85B4-0F8D-E796EBBF5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FA5FF2-8F10-F3EA-F185-7D8328E8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9B3211-A8EB-9FAF-4410-A5F5D23E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47F02-03BB-C343-DB7F-540B4A2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0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2">
            <a:extLst>
              <a:ext uri="{FF2B5EF4-FFF2-40B4-BE49-F238E27FC236}">
                <a16:creationId xmlns:a16="http://schemas.microsoft.com/office/drawing/2014/main" id="{10AA697E-A0E9-61BD-BF5D-8C8795642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3" y="593363"/>
            <a:ext cx="11360798" cy="763597"/>
          </a:xfrm>
        </p:spPr>
        <p:txBody>
          <a:bodyPr lIns="91421" tIns="91421" rIns="91421" bIns="91421" anchor="t"/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s-ES"/>
          </a:p>
        </p:txBody>
      </p:sp>
      <p:sp>
        <p:nvSpPr>
          <p:cNvPr id="3" name="Google Shape;15;p22">
            <a:extLst>
              <a:ext uri="{FF2B5EF4-FFF2-40B4-BE49-F238E27FC236}">
                <a16:creationId xmlns:a16="http://schemas.microsoft.com/office/drawing/2014/main" id="{2CAF2652-A3B4-6F5F-5623-98DF03CCFD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3" y="1536630"/>
            <a:ext cx="11360798" cy="4555202"/>
          </a:xfrm>
        </p:spPr>
        <p:txBody>
          <a:bodyPr lIns="91421" tIns="91421" rIns="91421" bIns="91421"/>
          <a:lstStyle>
            <a:lvl1pPr marL="609584" indent="-457190">
              <a:lnSpc>
                <a:spcPct val="115000"/>
              </a:lnSpc>
              <a:spcBef>
                <a:spcPts val="0"/>
              </a:spcBef>
              <a:buSzPts val="1800"/>
              <a:buChar char="●"/>
              <a:defRPr/>
            </a:lvl1pPr>
          </a:lstStyle>
          <a:p>
            <a:pPr lvl="0"/>
            <a:endParaRPr lang="es-ES"/>
          </a:p>
        </p:txBody>
      </p:sp>
      <p:sp>
        <p:nvSpPr>
          <p:cNvPr id="4" name="Google Shape;16;p22">
            <a:extLst>
              <a:ext uri="{FF2B5EF4-FFF2-40B4-BE49-F238E27FC236}">
                <a16:creationId xmlns:a16="http://schemas.microsoft.com/office/drawing/2014/main" id="{0649F320-ABDC-9D0A-8A9C-C397F4CD8E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96607" y="6217627"/>
            <a:ext cx="731602" cy="524801"/>
          </a:xfrm>
        </p:spPr>
        <p:txBody>
          <a:bodyPr lIns="91421" tIns="91421" rIns="91421" bIns="91421">
            <a:normAutofit/>
          </a:bodyPr>
          <a:lstStyle>
            <a:lvl1pPr>
              <a:defRPr sz="1333">
                <a:solidFill>
                  <a:srgbClr val="44546A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fld id="{88465AB2-8860-4B1D-BED7-5ED42FE4D42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5468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9F133-5093-5B0F-E34D-A1EBADAA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6089E-5007-6B56-136A-E252DD6C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D50F8-D816-2C52-620D-A83EEF45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6FB24-6AB8-F199-4E37-1ADA170C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CB8C5-2E14-03FD-E9B8-CF115715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2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27955-C828-4AD1-DD9A-E45EFDEF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50529-A1F4-731F-8109-748E49BA2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AD6D9-A09A-F2A9-BD77-335E90B8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EE7C8-7BCD-0A04-7626-86A66D3B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E0C1E6-0FB4-433A-1100-41F93D17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89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B5B1D-E1D7-7E45-7949-323A3DBA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134EE1-E1C1-9668-27EA-8C55B5B50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56172E-50A1-4CB6-129C-FB645091E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08F4A3-9B6D-EEA2-27BC-6D6D88DD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0E1FD8-BC51-590A-F26E-53DD1548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689D76-44F4-1D73-8A72-B659E49A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A68AE-ABF3-D9EC-3B82-A5680F3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B8A12-D138-4892-12F5-01FAD2295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8027CE-8487-E75C-831F-936F45B8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9CF691-1E73-EB6B-6643-8704E45A0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EB1A-686A-67E1-2123-838781AB9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EE07F8-0BD8-DD75-C94E-6352A9AA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74FB4D-C891-0234-9889-0CD84509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7A8DAB-A3A4-AE2A-F227-DD757315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3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DA482-F879-F31E-7CEE-FD0638B1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00CD4-6602-BDC5-FB73-0633B2D3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44FD4C-75A9-393F-818C-41B0DB4B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84A7D3-EA93-140E-2E36-189FC172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6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2C9AC9-B42C-CBFC-6335-DC5B9C74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091595-0BD3-5F46-8235-AA48F651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5C6F32-566A-61E1-5CF6-270C0276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43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6F633-CA45-6436-9ED2-DE21F4C2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68EA1A-5D24-D868-4D81-E5E64620F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75FE8F-CC24-1B2C-54B2-E79DC603C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897FEF-8FD2-5CD6-12F5-C1C693B8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68567-3D72-DB2E-512E-7EAF4CC8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9888A-BC54-6A93-AD33-4C3E2886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02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A7B87-C621-FF1B-2C1E-6F96E582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D38400-4D2B-4694-5C53-D325A6977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C3DC42-FB01-2DBD-370D-F80CEA2B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A309D0-CAF8-A8D0-AA3D-C7C9D42F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283247-FCC3-19E4-F718-BA7A1ECD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38949-D956-4F62-4402-D407180E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E9C86F-D9E3-3AB0-CFB7-518D41B5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8A4FBF-E631-915E-89FB-46BCED3B2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CAD43-E588-7F86-D217-291A50F01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6617-A623-49FB-805F-63EF9E81B0B3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3BEF8-4276-5DB5-C5A6-6E38E65C3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987A8-547E-0025-C120-D8E61419F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01A8-8C9D-4375-85C6-B445894EDF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1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llabogados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">
            <a:extLst>
              <a:ext uri="{FF2B5EF4-FFF2-40B4-BE49-F238E27FC236}">
                <a16:creationId xmlns:a16="http://schemas.microsoft.com/office/drawing/2014/main" id="{712B019A-8068-6343-3E0D-4D1064BA6A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55;p1">
            <a:extLst>
              <a:ext uri="{FF2B5EF4-FFF2-40B4-BE49-F238E27FC236}">
                <a16:creationId xmlns:a16="http://schemas.microsoft.com/office/drawing/2014/main" id="{10AC6D34-4F65-9A51-1138-2F1624D5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90531" y="4344963"/>
            <a:ext cx="3169566" cy="1790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61;g198cda85a38_0_8">
            <a:extLst>
              <a:ext uri="{FF2B5EF4-FFF2-40B4-BE49-F238E27FC236}">
                <a16:creationId xmlns:a16="http://schemas.microsoft.com/office/drawing/2014/main" id="{F1048793-E7CA-30EC-D831-9D15153D0274}"/>
              </a:ext>
            </a:extLst>
          </p:cNvPr>
          <p:cNvSpPr txBox="1"/>
          <p:nvPr/>
        </p:nvSpPr>
        <p:spPr>
          <a:xfrm>
            <a:off x="1038387" y="1406553"/>
            <a:ext cx="10573776" cy="3016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 dirty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Actualidad de proyectos de ley y discusiones laborales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94E6D7F4-9D43-FFEC-5C5D-F33696137F64}"/>
              </a:ext>
            </a:extLst>
          </p:cNvPr>
          <p:cNvSpPr txBox="1"/>
          <p:nvPr/>
        </p:nvSpPr>
        <p:spPr>
          <a:xfrm>
            <a:off x="1975314" y="4532375"/>
            <a:ext cx="1017015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1" dirty="0">
                <a:solidFill>
                  <a:srgbClr val="008681"/>
                </a:solidFill>
                <a:latin typeface="Montserrat"/>
                <a:ea typeface="Montserrat"/>
                <a:cs typeface="Montserrat"/>
              </a:rPr>
              <a:t>Noviembre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1;p12">
            <a:extLst>
              <a:ext uri="{FF2B5EF4-FFF2-40B4-BE49-F238E27FC236}">
                <a16:creationId xmlns:a16="http://schemas.microsoft.com/office/drawing/2014/main" id="{8A16A138-02D3-AF67-66D7-4C662B6E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3CFBEC9B-0D3B-7CD3-D1EB-9EB8886D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993117" y="10123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0CD00CF-3FB2-47CB-3B5E-4B234172224B}"/>
              </a:ext>
            </a:extLst>
          </p:cNvPr>
          <p:cNvSpPr/>
          <p:nvPr/>
        </p:nvSpPr>
        <p:spPr>
          <a:xfrm>
            <a:off x="976393" y="2712878"/>
            <a:ext cx="10332048" cy="11875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tx1"/>
                </a:solidFill>
                <a:latin typeface="Montserrat" panose="00000500000000000000" pitchFamily="2" charset="0"/>
              </a:rPr>
              <a:t>2. Ser aprobado en primer debate en la correspondiente Comisión Constitucional permanente de cada corporación (Senado y Cámara)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CE91CB33-3B91-4F32-9CF5-8962574FF97A}"/>
              </a:ext>
            </a:extLst>
          </p:cNvPr>
          <p:cNvSpPr/>
          <p:nvPr/>
        </p:nvSpPr>
        <p:spPr>
          <a:xfrm>
            <a:off x="1193369" y="285577"/>
            <a:ext cx="9452743" cy="9670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Requisitos para que un proyecto se convierta en ley</a:t>
            </a:r>
            <a:endParaRPr lang="es-ES" sz="3000" b="1" i="0" u="none" strike="noStrike" kern="120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tserrat" panose="00000500000000000000" pitchFamily="2" charset="0"/>
              <a:ea typeface="Calibri" pitchFamily="34"/>
              <a:cs typeface="Times New Roman" pitchFamily="18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BA1509F-3ADF-3702-DC68-351C98D7E7D7}"/>
              </a:ext>
            </a:extLst>
          </p:cNvPr>
          <p:cNvSpPr/>
          <p:nvPr/>
        </p:nvSpPr>
        <p:spPr>
          <a:xfrm>
            <a:off x="976392" y="4081363"/>
            <a:ext cx="10332047" cy="1055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tx1"/>
                </a:solidFill>
                <a:latin typeface="Montserrat" panose="00000500000000000000" pitchFamily="2" charset="0"/>
              </a:rPr>
              <a:t>3. Que haya sido aprobado por las plenarias de cada corporación en segundo debate.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240D121-D91B-5AE4-FCFC-7601C702E8B2}"/>
              </a:ext>
            </a:extLst>
          </p:cNvPr>
          <p:cNvSpPr/>
          <p:nvPr/>
        </p:nvSpPr>
        <p:spPr>
          <a:xfrm>
            <a:off x="976392" y="5336306"/>
            <a:ext cx="10332047" cy="1055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tx1"/>
                </a:solidFill>
                <a:latin typeface="Montserrat" panose="00000500000000000000" pitchFamily="2" charset="0"/>
              </a:rPr>
              <a:t>4. Haber obtenido sanción presidencial.</a:t>
            </a:r>
          </a:p>
          <a:p>
            <a:pPr algn="just"/>
            <a:endParaRPr lang="es-ES" sz="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ES" sz="1500" dirty="0">
                <a:solidFill>
                  <a:schemeClr val="tx1"/>
                </a:solidFill>
                <a:latin typeface="Montserrat" panose="00000500000000000000" pitchFamily="2" charset="0"/>
              </a:rPr>
              <a:t>*Declaratoria de constitucionalidad por la Corte solo en casos específicos.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2639B95-1B3A-DFB7-D3D4-20213E8CB0CB}"/>
              </a:ext>
            </a:extLst>
          </p:cNvPr>
          <p:cNvSpPr/>
          <p:nvPr/>
        </p:nvSpPr>
        <p:spPr>
          <a:xfrm>
            <a:off x="976392" y="1454793"/>
            <a:ext cx="10332047" cy="10559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200" dirty="0">
                <a:solidFill>
                  <a:schemeClr val="tx1"/>
                </a:solidFill>
                <a:latin typeface="Montserrat" panose="00000500000000000000" pitchFamily="2" charset="0"/>
              </a:rPr>
              <a:t>1. Ser publicado oficialmente por el Congreso antes de darle curso en la comisión respectiva</a:t>
            </a:r>
          </a:p>
        </p:txBody>
      </p:sp>
    </p:spTree>
    <p:extLst>
      <p:ext uri="{BB962C8B-B14F-4D97-AF65-F5344CB8AC3E}">
        <p14:creationId xmlns:p14="http://schemas.microsoft.com/office/powerpoint/2010/main" val="9178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1;p12">
            <a:extLst>
              <a:ext uri="{FF2B5EF4-FFF2-40B4-BE49-F238E27FC236}">
                <a16:creationId xmlns:a16="http://schemas.microsoft.com/office/drawing/2014/main" id="{93C5658C-36EC-4D5B-A04F-A264CFBEA6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018" y="3566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3384680C-EBA1-DB90-932A-29617A8D3E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993117" y="10123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C61EB19-4B1F-F408-2252-69191BBED445}"/>
              </a:ext>
            </a:extLst>
          </p:cNvPr>
          <p:cNvSpPr/>
          <p:nvPr/>
        </p:nvSpPr>
        <p:spPr>
          <a:xfrm>
            <a:off x="583371" y="1769855"/>
            <a:ext cx="3081276" cy="4274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El pasado 12 de octubre de 2023 entró en vigencia la Ley 2338 de 2023</a:t>
            </a:r>
            <a:endParaRPr lang="es-ES" sz="2200" dirty="0">
              <a:latin typeface="Montserrat" panose="00000500000000000000" pitchFamily="2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CD51A56-D7F0-D5DA-B409-9DD48075BA54}"/>
              </a:ext>
            </a:extLst>
          </p:cNvPr>
          <p:cNvSpPr/>
          <p:nvPr/>
        </p:nvSpPr>
        <p:spPr>
          <a:xfrm>
            <a:off x="4514327" y="1769855"/>
            <a:ext cx="3124414" cy="4274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ingLiU" panose="02020509000000000000" pitchFamily="49" charset="-120"/>
              </a:rPr>
              <a:t>En lo relacionado con el ámbito laboral, el artículo 9º estableció que la trabajadora diagnosticada con endometriosis y el empleador </a:t>
            </a:r>
            <a:r>
              <a:rPr lang="es-ES" sz="19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ingLiU" panose="02020509000000000000" pitchFamily="49" charset="-120"/>
              </a:rPr>
              <a:t>podrán convenir</a:t>
            </a:r>
            <a:r>
              <a:rPr lang="es-ES" sz="1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ingLiU" panose="02020509000000000000" pitchFamily="49" charset="-120"/>
              </a:rPr>
              <a:t> un horario flexible sobre el horario de trabajo o habilitación de trabajo en casa.</a:t>
            </a:r>
            <a:endParaRPr lang="es-ES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dirty="0">
              <a:latin typeface="Montserrat" panose="00000500000000000000" pitchFamily="2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97D7A0D-B76D-39B0-E305-27C55730B765}"/>
              </a:ext>
            </a:extLst>
          </p:cNvPr>
          <p:cNvSpPr/>
          <p:nvPr/>
        </p:nvSpPr>
        <p:spPr>
          <a:xfrm>
            <a:off x="8568282" y="1769854"/>
            <a:ext cx="3442597" cy="4274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ingLiU" panose="02020509000000000000" pitchFamily="49" charset="-120"/>
              </a:rPr>
              <a:t>Asimismo, se precisó que la trabajadora que padezca de este diagnóstico tendrá derecho a que se le reconozca las incapacidades o discapacidades que correspondan según lo dispuesto por el Ministerio de Salud. </a:t>
            </a:r>
            <a:endParaRPr lang="es-ES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7C11C26-774E-D935-79D3-D6A2227A171E}"/>
              </a:ext>
            </a:extLst>
          </p:cNvPr>
          <p:cNvSpPr/>
          <p:nvPr/>
        </p:nvSpPr>
        <p:spPr>
          <a:xfrm>
            <a:off x="3745540" y="3034900"/>
            <a:ext cx="722376" cy="4297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A1C5B38-66FD-74F0-D241-B8409607297E}"/>
              </a:ext>
            </a:extLst>
          </p:cNvPr>
          <p:cNvSpPr/>
          <p:nvPr/>
        </p:nvSpPr>
        <p:spPr>
          <a:xfrm>
            <a:off x="7766045" y="2973354"/>
            <a:ext cx="722376" cy="4297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9948082-6041-58DE-D054-2FDD5DAD211A}"/>
              </a:ext>
            </a:extLst>
          </p:cNvPr>
          <p:cNvSpPr/>
          <p:nvPr/>
        </p:nvSpPr>
        <p:spPr>
          <a:xfrm>
            <a:off x="1725086" y="217557"/>
            <a:ext cx="8771861" cy="917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Ley 2338 de 2023 </a:t>
            </a: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 Lineamientos Generales para la Endometriosis </a:t>
            </a:r>
          </a:p>
        </p:txBody>
      </p:sp>
    </p:spTree>
    <p:extLst>
      <p:ext uri="{BB962C8B-B14F-4D97-AF65-F5344CB8AC3E}">
        <p14:creationId xmlns:p14="http://schemas.microsoft.com/office/powerpoint/2010/main" val="8928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8;g1aa52054bf8_0_0">
            <a:extLst>
              <a:ext uri="{FF2B5EF4-FFF2-40B4-BE49-F238E27FC236}">
                <a16:creationId xmlns:a16="http://schemas.microsoft.com/office/drawing/2014/main" id="{2F2504FC-BD98-357E-502D-A1098EC361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279;g1aa52054bf8_0_0">
            <a:extLst>
              <a:ext uri="{FF2B5EF4-FFF2-40B4-BE49-F238E27FC236}">
                <a16:creationId xmlns:a16="http://schemas.microsoft.com/office/drawing/2014/main" id="{26E9FAAB-7144-7ACF-203E-F72119FC20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607826" y="2798768"/>
            <a:ext cx="2755562" cy="15567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280;g1aa52054bf8_0_0">
            <a:extLst>
              <a:ext uri="{FF2B5EF4-FFF2-40B4-BE49-F238E27FC236}">
                <a16:creationId xmlns:a16="http://schemas.microsoft.com/office/drawing/2014/main" id="{32AE48C7-2A5F-5F08-AF1C-22C932EB41F9}"/>
              </a:ext>
            </a:extLst>
          </p:cNvPr>
          <p:cNvSpPr txBox="1"/>
          <p:nvPr/>
        </p:nvSpPr>
        <p:spPr>
          <a:xfrm>
            <a:off x="4718203" y="4592336"/>
            <a:ext cx="2755599" cy="858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121898" bIns="121898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33" b="0" i="0" u="none" strike="noStrike" kern="120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Cra 14. # 94-44 Torre B</a:t>
            </a:r>
            <a:endParaRPr lang="es-ES" sz="1867" b="0" i="0" u="none" strike="noStrike" kern="1200" cap="none" spc="0" baseline="0">
              <a:solidFill>
                <a:srgbClr val="FFFFFF"/>
              </a:solidFill>
              <a:uFillTx/>
              <a:latin typeface="Montserrat"/>
              <a:ea typeface="Montserrat"/>
              <a:cs typeface="Montserra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33" b="0" i="0" u="none" strike="noStrike" kern="120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Bogotá, Colombia</a:t>
            </a:r>
            <a:endParaRPr lang="es-ES" sz="1867" b="0" i="0" u="none" strike="noStrike" kern="1200" cap="none" spc="0" baseline="0">
              <a:solidFill>
                <a:srgbClr val="FFFFFF"/>
              </a:solidFill>
              <a:uFillTx/>
              <a:latin typeface="Montserrat"/>
              <a:ea typeface="Montserrat"/>
              <a:cs typeface="Montserrat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33" b="0" i="0" u="none" strike="noStrike" kern="1200" cap="none" spc="0" baseline="0">
                <a:solidFill>
                  <a:srgbClr val="FFFFFF"/>
                </a:solidFill>
                <a:uFillTx/>
                <a:latin typeface="Montserrat"/>
                <a:ea typeface="Montserrat"/>
                <a:cs typeface="Montserrat"/>
              </a:rPr>
              <a:t>601-2362411</a:t>
            </a:r>
          </a:p>
        </p:txBody>
      </p:sp>
      <p:sp>
        <p:nvSpPr>
          <p:cNvPr id="5" name="Google Shape;281;g1aa52054bf8_0_0">
            <a:extLst>
              <a:ext uri="{FF2B5EF4-FFF2-40B4-BE49-F238E27FC236}">
                <a16:creationId xmlns:a16="http://schemas.microsoft.com/office/drawing/2014/main" id="{7F24B671-53F5-6CB0-BA3E-A63A3A585F5F}"/>
              </a:ext>
            </a:extLst>
          </p:cNvPr>
          <p:cNvSpPr txBox="1"/>
          <p:nvPr/>
        </p:nvSpPr>
        <p:spPr>
          <a:xfrm>
            <a:off x="4876403" y="5567735"/>
            <a:ext cx="2577199" cy="320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121898" bIns="121898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sng" strike="noStrike" kern="1200" cap="none" spc="0" baseline="0">
                <a:solidFill>
                  <a:srgbClr val="FFFFFF"/>
                </a:solidFill>
                <a:uFillTx/>
                <a:latin typeface="Montserrat Medium"/>
                <a:ea typeface="Montserrat Medium"/>
                <a:cs typeface="Montserrat Medium"/>
                <a:hlinkClick r:id="rId5"/>
              </a:rPr>
              <a:t>www.allabogados.com</a:t>
            </a:r>
            <a:endParaRPr lang="es-ES" sz="1600" b="0" i="0" u="none" strike="noStrike" kern="1200" cap="none" spc="0" baseline="0">
              <a:solidFill>
                <a:srgbClr val="FFFFFF"/>
              </a:solidFill>
              <a:uFillTx/>
              <a:latin typeface="Montserrat Medium"/>
              <a:ea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4">
            <a:extLst>
              <a:ext uri="{FF2B5EF4-FFF2-40B4-BE49-F238E27FC236}">
                <a16:creationId xmlns:a16="http://schemas.microsoft.com/office/drawing/2014/main" id="{7D6F1151-05DE-8840-C687-F939A6EE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999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AD118FB-4B89-47B5-D6CD-35785499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2674" y="157066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D9BBC614-31B5-4E99-1320-D68AA7CE9E79}"/>
              </a:ext>
            </a:extLst>
          </p:cNvPr>
          <p:cNvSpPr/>
          <p:nvPr/>
        </p:nvSpPr>
        <p:spPr>
          <a:xfrm>
            <a:off x="1562521" y="2230751"/>
            <a:ext cx="9766740" cy="4320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5213"/>
              <a:gd name="f7" fmla="val 2451367"/>
              <a:gd name="f8" fmla="+- 0 0 -90"/>
              <a:gd name="f9" fmla="*/ f3 1 3675213"/>
              <a:gd name="f10" fmla="*/ f4 1 2451367"/>
              <a:gd name="f11" fmla="+- f7 0 f5"/>
              <a:gd name="f12" fmla="+- f6 0 f5"/>
              <a:gd name="f13" fmla="*/ f8 f0 1"/>
              <a:gd name="f14" fmla="*/ f12 1 3675213"/>
              <a:gd name="f15" fmla="*/ f11 1 2451367"/>
              <a:gd name="f16" fmla="*/ 0 f12 1"/>
              <a:gd name="f17" fmla="*/ 0 f11 1"/>
              <a:gd name="f18" fmla="*/ 3675213 f12 1"/>
              <a:gd name="f19" fmla="*/ 2451367 f11 1"/>
              <a:gd name="f20" fmla="*/ f13 1 f2"/>
              <a:gd name="f21" fmla="*/ f16 1 3675213"/>
              <a:gd name="f22" fmla="*/ f17 1 2451367"/>
              <a:gd name="f23" fmla="*/ f18 1 3675213"/>
              <a:gd name="f24" fmla="*/ f19 1 2451367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675213" h="245136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FE8CB">
              <a:alpha val="90000"/>
            </a:srgbClr>
          </a:solidFill>
          <a:ln w="12701" cap="flat">
            <a:solidFill>
              <a:srgbClr val="FFE8CB">
                <a:alpha val="90000"/>
              </a:srgbClr>
            </a:solidFill>
            <a:prstDash val="solid"/>
            <a:miter/>
          </a:ln>
        </p:spPr>
        <p:txBody>
          <a:bodyPr vert="horz" wrap="square" lIns="588032" tIns="113787" rIns="113787" bIns="113787" anchor="ctr" anchorCtr="0" compatLnSpc="1">
            <a:noAutofit/>
          </a:bodyPr>
          <a:lstStyle/>
          <a:p>
            <a:pPr algn="just"/>
            <a:endParaRPr lang="es-ES" sz="1700" dirty="0">
              <a:latin typeface="Montserrat" panose="00000500000000000000" pitchFamily="2" charset="0"/>
            </a:endParaRPr>
          </a:p>
          <a:p>
            <a:pPr algn="just"/>
            <a:r>
              <a:rPr lang="es-ES" sz="1900" dirty="0">
                <a:latin typeface="Montserrat" panose="00000500000000000000" pitchFamily="2" charset="0"/>
              </a:rPr>
              <a:t>Numeral adicionado por la Ley 2174 de 2021 “Ley Isaac”</a:t>
            </a:r>
          </a:p>
          <a:p>
            <a:pPr algn="just"/>
            <a:endParaRPr lang="es-ES" sz="1900" dirty="0">
              <a:latin typeface="Montserrat" panose="00000500000000000000" pitchFamily="2" charset="0"/>
            </a:endParaRPr>
          </a:p>
          <a:p>
            <a:pPr algn="just"/>
            <a:r>
              <a:rPr lang="es-ES" sz="1900" dirty="0">
                <a:latin typeface="Montserrat" panose="00000500000000000000" pitchFamily="2" charset="0"/>
              </a:rPr>
              <a:t>Conceder la licencia de 10 días hábiles para el cuidado de la niñez al </a:t>
            </a:r>
            <a:r>
              <a:rPr lang="es-ES" sz="1900" b="1" u="sng" dirty="0">
                <a:latin typeface="Montserrat" panose="00000500000000000000" pitchFamily="2" charset="0"/>
              </a:rPr>
              <a:t>padre, madre o quien detente la custodia y cuidado personal de los menores de edad</a:t>
            </a:r>
            <a:r>
              <a:rPr lang="es-ES" sz="1900" dirty="0">
                <a:latin typeface="Montserrat" panose="00000500000000000000" pitchFamily="2" charset="0"/>
              </a:rPr>
              <a:t> que padezcan una enfermedad terminal o cuadro clínico severo derivado de un accidente grave y requieran cuidado permanente o paliativos para el control de dolor. </a:t>
            </a:r>
          </a:p>
          <a:p>
            <a:pPr algn="just"/>
            <a:endParaRPr lang="es-ES" sz="1900" dirty="0">
              <a:latin typeface="Montserrat" panose="00000500000000000000" pitchFamily="2" charset="0"/>
            </a:endParaRPr>
          </a:p>
          <a:p>
            <a:pPr algn="just"/>
            <a:r>
              <a:rPr lang="es-ES" sz="1900" dirty="0">
                <a:latin typeface="Montserrat" panose="00000500000000000000" pitchFamily="2" charset="0"/>
              </a:rPr>
              <a:t>Artículo 6º: reglamentación dentro de los 6 meses siguientes. A la fecha no se ha expedido.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CC0C4B-F293-6A05-1DD4-3F60610EFE5A}"/>
              </a:ext>
            </a:extLst>
          </p:cNvPr>
          <p:cNvSpPr/>
          <p:nvPr/>
        </p:nvSpPr>
        <p:spPr>
          <a:xfrm>
            <a:off x="1545884" y="306776"/>
            <a:ext cx="9100228" cy="1019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171 de 2023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Licencia por Enfermedad Terminal</a:t>
            </a:r>
            <a:endParaRPr lang="es-ES" sz="2700" b="1" i="0" u="none" strike="noStrike" kern="120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tserrat" panose="00000500000000000000" pitchFamily="2" charset="0"/>
              <a:ea typeface="Calibri" pitchFamily="34"/>
              <a:cs typeface="Times New Roman" pitchFamily="18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A7F7316-BD9D-2983-5998-39C715AED088}"/>
              </a:ext>
            </a:extLst>
          </p:cNvPr>
          <p:cNvSpPr/>
          <p:nvPr/>
        </p:nvSpPr>
        <p:spPr>
          <a:xfrm>
            <a:off x="92674" y="1408709"/>
            <a:ext cx="2341057" cy="20202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ontserrat" panose="00000500000000000000" pitchFamily="2" charset="0"/>
              </a:rPr>
              <a:t>Art. 57 CST Numeral 12</a:t>
            </a:r>
          </a:p>
          <a:p>
            <a:pPr algn="ctr"/>
            <a:r>
              <a:rPr lang="es-ES" sz="2000" b="1" dirty="0">
                <a:latin typeface="Montserrat" panose="00000500000000000000" pitchFamily="2" charset="0"/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39489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4">
            <a:extLst>
              <a:ext uri="{FF2B5EF4-FFF2-40B4-BE49-F238E27FC236}">
                <a16:creationId xmlns:a16="http://schemas.microsoft.com/office/drawing/2014/main" id="{7D6F1151-05DE-8840-C687-F939A6EE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999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AD118FB-4B89-47B5-D6CD-35785499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2674" y="157066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D9BBC614-31B5-4E99-1320-D68AA7CE9E79}"/>
              </a:ext>
            </a:extLst>
          </p:cNvPr>
          <p:cNvSpPr/>
          <p:nvPr/>
        </p:nvSpPr>
        <p:spPr>
          <a:xfrm>
            <a:off x="1980976" y="1752541"/>
            <a:ext cx="9766740" cy="30851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5213"/>
              <a:gd name="f7" fmla="val 2451367"/>
              <a:gd name="f8" fmla="+- 0 0 -90"/>
              <a:gd name="f9" fmla="*/ f3 1 3675213"/>
              <a:gd name="f10" fmla="*/ f4 1 2451367"/>
              <a:gd name="f11" fmla="+- f7 0 f5"/>
              <a:gd name="f12" fmla="+- f6 0 f5"/>
              <a:gd name="f13" fmla="*/ f8 f0 1"/>
              <a:gd name="f14" fmla="*/ f12 1 3675213"/>
              <a:gd name="f15" fmla="*/ f11 1 2451367"/>
              <a:gd name="f16" fmla="*/ 0 f12 1"/>
              <a:gd name="f17" fmla="*/ 0 f11 1"/>
              <a:gd name="f18" fmla="*/ 3675213 f12 1"/>
              <a:gd name="f19" fmla="*/ 2451367 f11 1"/>
              <a:gd name="f20" fmla="*/ f13 1 f2"/>
              <a:gd name="f21" fmla="*/ f16 1 3675213"/>
              <a:gd name="f22" fmla="*/ f17 1 2451367"/>
              <a:gd name="f23" fmla="*/ f18 1 3675213"/>
              <a:gd name="f24" fmla="*/ f19 1 2451367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675213" h="245136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FE8CB">
              <a:alpha val="90000"/>
            </a:srgbClr>
          </a:solidFill>
          <a:ln w="12701" cap="flat">
            <a:solidFill>
              <a:srgbClr val="FFE8CB">
                <a:alpha val="90000"/>
              </a:srgbClr>
            </a:solidFill>
            <a:prstDash val="solid"/>
            <a:miter/>
          </a:ln>
        </p:spPr>
        <p:txBody>
          <a:bodyPr vert="horz" wrap="square" lIns="588032" tIns="113787" rIns="113787" bIns="113787" anchor="ctr" anchorCtr="0" compatLnSpc="1">
            <a:noAutofit/>
          </a:bodyPr>
          <a:lstStyle/>
          <a:p>
            <a:pPr algn="just"/>
            <a:r>
              <a:rPr lang="es-ES" sz="1900" dirty="0">
                <a:latin typeface="Montserrat" panose="00000500000000000000" pitchFamily="2" charset="0"/>
              </a:rPr>
              <a:t>Modificar el numeral 12 del artículo 57 del CST</a:t>
            </a:r>
          </a:p>
          <a:p>
            <a:pPr algn="just"/>
            <a:endParaRPr lang="es-ES" sz="1900" dirty="0">
              <a:latin typeface="Montserrat" panose="00000500000000000000" pitchFamily="2" charset="0"/>
            </a:endParaRPr>
          </a:p>
          <a:p>
            <a:pPr algn="just"/>
            <a:r>
              <a:rPr lang="es-ES" sz="1900" dirty="0">
                <a:latin typeface="Montserrat" panose="00000500000000000000" pitchFamily="2" charset="0"/>
              </a:rPr>
              <a:t>Licencia remunerada de 10 días hábiles que debe concederse al trabajador para el cuidado de su </a:t>
            </a:r>
            <a:r>
              <a:rPr lang="es-ES" sz="1900" b="1" dirty="0">
                <a:latin typeface="Montserrat" panose="00000500000000000000" pitchFamily="2" charset="0"/>
              </a:rPr>
              <a:t>cónyuge, compañero(a) permanente o un familiar hasta del segundo grado de consanguinidad, primero de afinidad y segundo civil</a:t>
            </a:r>
            <a:r>
              <a:rPr lang="es-ES" sz="1900" dirty="0">
                <a:latin typeface="Montserrat" panose="00000500000000000000" pitchFamily="2" charset="0"/>
              </a:rPr>
              <a:t>, que padezca de una enfermedad terminal o cuadro clínico severo derivado de un accidente grave y requieran de un cuidado permanente o cuidados paliativos para el control del dolor y otros síntomas. 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CC0C4B-F293-6A05-1DD4-3F60610EFE5A}"/>
              </a:ext>
            </a:extLst>
          </p:cNvPr>
          <p:cNvSpPr/>
          <p:nvPr/>
        </p:nvSpPr>
        <p:spPr>
          <a:xfrm>
            <a:off x="1545884" y="306776"/>
            <a:ext cx="9100228" cy="1019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171 de 2023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Licencia por Enfermedad Terminal</a:t>
            </a:r>
            <a:endParaRPr lang="es-ES" sz="2700" b="1" i="0" u="none" strike="noStrike" kern="120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tserrat" panose="00000500000000000000" pitchFamily="2" charset="0"/>
              <a:ea typeface="Calibri" pitchFamily="34"/>
              <a:cs typeface="Times New Roman" pitchFamily="18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A7F7316-BD9D-2983-5998-39C715AED088}"/>
              </a:ext>
            </a:extLst>
          </p:cNvPr>
          <p:cNvSpPr/>
          <p:nvPr/>
        </p:nvSpPr>
        <p:spPr>
          <a:xfrm>
            <a:off x="92674" y="1408709"/>
            <a:ext cx="2341057" cy="20202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Montserrat" panose="00000500000000000000" pitchFamily="2" charset="0"/>
              </a:rPr>
              <a:t>Proyecto de Ley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DF51E19-1FA9-7CC4-E891-4C93496839EF}"/>
              </a:ext>
            </a:extLst>
          </p:cNvPr>
          <p:cNvSpPr/>
          <p:nvPr/>
        </p:nvSpPr>
        <p:spPr>
          <a:xfrm>
            <a:off x="4437685" y="5181482"/>
            <a:ext cx="6788257" cy="1328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endParaRPr lang="es-ES" b="0" i="0" dirty="0">
              <a:solidFill>
                <a:srgbClr val="565656"/>
              </a:solidFill>
              <a:effectLst/>
              <a:latin typeface="Montserrat" panose="00000500000000000000" pitchFamily="2" charset="0"/>
            </a:endParaRPr>
          </a:p>
          <a:p>
            <a:pPr fontAlgn="base"/>
            <a:r>
              <a:rPr lang="es-E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El proyecto fue presentado el 03 de octubre de 2023 y se encuentra “PENDIENTE DESIGNAR PONENTES EN SENADO”.</a:t>
            </a:r>
            <a:endParaRPr lang="es-ES" dirty="0">
              <a:solidFill>
                <a:srgbClr val="5656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fontAlgn="base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áfico 9" descr="Sirena contorno">
            <a:extLst>
              <a:ext uri="{FF2B5EF4-FFF2-40B4-BE49-F238E27FC236}">
                <a16:creationId xmlns:a16="http://schemas.microsoft.com/office/drawing/2014/main" id="{C111DB23-566D-65A5-C4EB-7FB7FDA4F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3285" y="5263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4">
            <a:extLst>
              <a:ext uri="{FF2B5EF4-FFF2-40B4-BE49-F238E27FC236}">
                <a16:creationId xmlns:a16="http://schemas.microsoft.com/office/drawing/2014/main" id="{7D6F1151-05DE-8840-C687-F939A6EE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999"/>
          </a:blip>
          <a:srcRect/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AD118FB-4B89-47B5-D6CD-35785499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2674" y="157066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CC0C4B-F293-6A05-1DD4-3F60610EFE5A}"/>
              </a:ext>
            </a:extLst>
          </p:cNvPr>
          <p:cNvSpPr/>
          <p:nvPr/>
        </p:nvSpPr>
        <p:spPr>
          <a:xfrm>
            <a:off x="1545884" y="306776"/>
            <a:ext cx="9100228" cy="1019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171 de 2023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Licencia por Enfermedad Terminal</a:t>
            </a:r>
            <a:endParaRPr lang="es-ES" sz="2700" b="1" i="0" u="none" strike="noStrike" kern="120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tserrat" panose="00000500000000000000" pitchFamily="2" charset="0"/>
              <a:ea typeface="Calibri" pitchFamily="34"/>
              <a:cs typeface="Times New Roman" pitchFamily="18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DF51E19-1FA9-7CC4-E891-4C93496839EF}"/>
              </a:ext>
            </a:extLst>
          </p:cNvPr>
          <p:cNvSpPr/>
          <p:nvPr/>
        </p:nvSpPr>
        <p:spPr>
          <a:xfrm>
            <a:off x="883920" y="1757680"/>
            <a:ext cx="10403839" cy="47520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endParaRPr lang="es-ES" sz="2400" b="0" i="0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Cónyuge o compañero(a) permanente</a:t>
            </a: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Primer grado de consanguinidad: </a:t>
            </a:r>
            <a:r>
              <a:rPr lang="es-ES" sz="2400" dirty="0">
                <a:solidFill>
                  <a:schemeClr val="tx1"/>
                </a:solidFill>
                <a:latin typeface="Montserrat" panose="00000500000000000000" pitchFamily="2" charset="0"/>
              </a:rPr>
              <a:t>Padres e hijos</a:t>
            </a: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Segundo grado de consanguinidad: </a:t>
            </a:r>
            <a:r>
              <a:rPr lang="es-ES" sz="2400" dirty="0">
                <a:solidFill>
                  <a:schemeClr val="tx1"/>
                </a:solidFill>
                <a:latin typeface="Montserrat" panose="00000500000000000000" pitchFamily="2" charset="0"/>
              </a:rPr>
              <a:t>Abuelos, nietos y hermanos</a:t>
            </a: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Primer grado de afinidad: </a:t>
            </a:r>
            <a:r>
              <a:rPr lang="es-ES" sz="2400" dirty="0">
                <a:solidFill>
                  <a:schemeClr val="tx1"/>
                </a:solidFill>
                <a:latin typeface="Montserrat" panose="00000500000000000000" pitchFamily="2" charset="0"/>
              </a:rPr>
              <a:t>Suegros</a:t>
            </a: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Primer grado civil: </a:t>
            </a:r>
            <a:r>
              <a:rPr lang="es-ES" sz="2400" dirty="0">
                <a:solidFill>
                  <a:schemeClr val="tx1"/>
                </a:solidFill>
                <a:latin typeface="Montserrat" panose="00000500000000000000" pitchFamily="2" charset="0"/>
              </a:rPr>
              <a:t>Padre adoptante o hijo adoptado</a:t>
            </a:r>
          </a:p>
          <a:p>
            <a:pPr marL="342900" indent="-342900" algn="just" fontAlgn="base">
              <a:buAutoNum type="arabicParenR"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Segundo grado civil: 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Padres del padre adoptante (abuelos); Hijos del hijo adoptado (nietos); Hermanos adoptivos.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342900" indent="-342900" fontAlgn="base">
              <a:buAutoNum type="arabicParenR"/>
            </a:pPr>
            <a:endParaRPr lang="es-E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342900" indent="-342900" fontAlgn="base">
              <a:buAutoNum type="arabicParenR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9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1;p12">
            <a:extLst>
              <a:ext uri="{FF2B5EF4-FFF2-40B4-BE49-F238E27FC236}">
                <a16:creationId xmlns:a16="http://schemas.microsoft.com/office/drawing/2014/main" id="{93C5658C-36EC-4D5B-A04F-A264CFBEA6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018" y="3566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3384680C-EBA1-DB90-932A-29617A8D3E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993117" y="10123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C61EB19-4B1F-F408-2252-69191BBED445}"/>
              </a:ext>
            </a:extLst>
          </p:cNvPr>
          <p:cNvSpPr/>
          <p:nvPr/>
        </p:nvSpPr>
        <p:spPr>
          <a:xfrm>
            <a:off x="378329" y="1860077"/>
            <a:ext cx="3972715" cy="4274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El proyecto tiene como finalidad la protección de los derechos de los trabajadores y la correcta utilización de la inteligencia artificial, buscando la garantía de la estabilidad laboral y el derecho al trabajo en armonía con los avances científicos y tecnológicos.</a:t>
            </a:r>
            <a:endParaRPr lang="es-ES" sz="21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CD51A56-D7F0-D5DA-B409-9DD48075BA54}"/>
              </a:ext>
            </a:extLst>
          </p:cNvPr>
          <p:cNvSpPr/>
          <p:nvPr/>
        </p:nvSpPr>
        <p:spPr>
          <a:xfrm>
            <a:off x="4714355" y="5399524"/>
            <a:ext cx="6816387" cy="13572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00" dirty="0">
              <a:latin typeface="Montserrat" panose="00000500000000000000" pitchFamily="2" charset="0"/>
            </a:endParaRPr>
          </a:p>
          <a:p>
            <a:pPr algn="ctr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00" b="1" dirty="0">
              <a:latin typeface="Montserrat" panose="00000500000000000000" pitchFamily="2" charset="0"/>
            </a:endParaRPr>
          </a:p>
          <a:p>
            <a:pPr algn="ctr" fontAlgn="base"/>
            <a:r>
              <a:rPr lang="es-ES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El proyecto fue radicado el 06 de septiembre de 2023 y se encuentra “PENDIENTE DESIGNAR PONENTES EN SENADO”. </a:t>
            </a:r>
          </a:p>
          <a:p>
            <a:br>
              <a:rPr lang="es-ES" sz="2000" b="0" i="0" dirty="0">
                <a:solidFill>
                  <a:srgbClr val="565656"/>
                </a:solidFill>
                <a:effectLst/>
                <a:latin typeface="Montserrat" panose="00000500000000000000" pitchFamily="2" charset="0"/>
              </a:rPr>
            </a:br>
            <a:endParaRPr lang="es-ES" sz="2000" b="1" dirty="0">
              <a:latin typeface="Montserrat" panose="00000500000000000000" pitchFamily="2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9948082-6041-58DE-D054-2FDD5DAD211A}"/>
              </a:ext>
            </a:extLst>
          </p:cNvPr>
          <p:cNvSpPr/>
          <p:nvPr/>
        </p:nvSpPr>
        <p:spPr>
          <a:xfrm>
            <a:off x="924560" y="135039"/>
            <a:ext cx="9745107" cy="13572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130 de 2023</a:t>
            </a: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Armonización de la Inteligencia Artificial y Protección al Derecho del Trabajo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F331BD7-FB6B-3FBC-30C8-95B5BEFD4FFB}"/>
              </a:ext>
            </a:extLst>
          </p:cNvPr>
          <p:cNvSpPr/>
          <p:nvPr/>
        </p:nvSpPr>
        <p:spPr>
          <a:xfrm>
            <a:off x="4714355" y="1757769"/>
            <a:ext cx="6816387" cy="3376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 defTabSz="711202">
              <a:lnSpc>
                <a:spcPct val="90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>
                <a:solidFill>
                  <a:schemeClr val="tx1"/>
                </a:solidFill>
                <a:latin typeface="Montserrat" panose="00000500000000000000" pitchFamily="2" charset="0"/>
              </a:rPr>
              <a:t>Capacitación de personal frente al uso de la IA</a:t>
            </a:r>
          </a:p>
          <a:p>
            <a:pPr marL="342900" indent="-342900" algn="ctr" defTabSz="711202">
              <a:lnSpc>
                <a:spcPct val="90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>
                <a:solidFill>
                  <a:schemeClr val="tx1"/>
                </a:solidFill>
                <a:latin typeface="Montserrat" panose="00000500000000000000" pitchFamily="2" charset="0"/>
              </a:rPr>
              <a:t>Garantía de la salud laboral por el uso de IA (enfermedades psicológicas u otras como ansiedad o estrés)</a:t>
            </a:r>
          </a:p>
          <a:p>
            <a:pPr marL="342900" indent="-342900" algn="ctr" defTabSz="711202">
              <a:lnSpc>
                <a:spcPct val="90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Mintrabajo</a:t>
            </a:r>
            <a:r>
              <a:rPr lang="es-ES" sz="2000" dirty="0">
                <a:solidFill>
                  <a:schemeClr val="tx1"/>
                </a:solidFill>
                <a:latin typeface="Montserrat" panose="00000500000000000000" pitchFamily="2" charset="0"/>
              </a:rPr>
              <a:t> podrá crear incentivos a empresas cuyo capital humano sea preparado para trabajar con IA y que optimicen sus procesos sin afectar plazas de trabajo </a:t>
            </a:r>
          </a:p>
        </p:txBody>
      </p:sp>
    </p:spTree>
    <p:extLst>
      <p:ext uri="{BB962C8B-B14F-4D97-AF65-F5344CB8AC3E}">
        <p14:creationId xmlns:p14="http://schemas.microsoft.com/office/powerpoint/2010/main" val="26433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4">
            <a:extLst>
              <a:ext uri="{FF2B5EF4-FFF2-40B4-BE49-F238E27FC236}">
                <a16:creationId xmlns:a16="http://schemas.microsoft.com/office/drawing/2014/main" id="{7D6F1151-05DE-8840-C687-F939A6EE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999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AD118FB-4B89-47B5-D6CD-35785499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2674" y="157066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D9BBC614-31B5-4E99-1320-D68AA7CE9E79}"/>
              </a:ext>
            </a:extLst>
          </p:cNvPr>
          <p:cNvSpPr/>
          <p:nvPr/>
        </p:nvSpPr>
        <p:spPr>
          <a:xfrm>
            <a:off x="2563184" y="2114152"/>
            <a:ext cx="9234410" cy="44370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5213"/>
              <a:gd name="f7" fmla="val 2451367"/>
              <a:gd name="f8" fmla="+- 0 0 -90"/>
              <a:gd name="f9" fmla="*/ f3 1 3675213"/>
              <a:gd name="f10" fmla="*/ f4 1 2451367"/>
              <a:gd name="f11" fmla="+- f7 0 f5"/>
              <a:gd name="f12" fmla="+- f6 0 f5"/>
              <a:gd name="f13" fmla="*/ f8 f0 1"/>
              <a:gd name="f14" fmla="*/ f12 1 3675213"/>
              <a:gd name="f15" fmla="*/ f11 1 2451367"/>
              <a:gd name="f16" fmla="*/ 0 f12 1"/>
              <a:gd name="f17" fmla="*/ 0 f11 1"/>
              <a:gd name="f18" fmla="*/ 3675213 f12 1"/>
              <a:gd name="f19" fmla="*/ 2451367 f11 1"/>
              <a:gd name="f20" fmla="*/ f13 1 f2"/>
              <a:gd name="f21" fmla="*/ f16 1 3675213"/>
              <a:gd name="f22" fmla="*/ f17 1 2451367"/>
              <a:gd name="f23" fmla="*/ f18 1 3675213"/>
              <a:gd name="f24" fmla="*/ f19 1 2451367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675213" h="245136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FE8CB">
              <a:alpha val="90000"/>
            </a:srgbClr>
          </a:solidFill>
          <a:ln w="12701" cap="flat">
            <a:solidFill>
              <a:srgbClr val="FFE8CB">
                <a:alpha val="90000"/>
              </a:srgbClr>
            </a:solidFill>
            <a:prstDash val="solid"/>
            <a:miter/>
          </a:ln>
        </p:spPr>
        <p:txBody>
          <a:bodyPr vert="horz" wrap="square" lIns="588032" tIns="113787" rIns="113787" bIns="113787" anchor="ctr" anchorCtr="0" compatLnSpc="1">
            <a:noAutofit/>
          </a:bodyPr>
          <a:lstStyle/>
          <a:p>
            <a:pPr marL="273050" indent="-273050" algn="just"/>
            <a:r>
              <a:rPr lang="es-ES" sz="1700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     </a:t>
            </a:r>
          </a:p>
          <a:p>
            <a:pPr marL="273050" indent="-273050" algn="just"/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	</a:t>
            </a:r>
          </a:p>
          <a:p>
            <a:pPr marL="273050" indent="-273050" algn="just"/>
            <a:r>
              <a:rPr lang="es-ES" sz="2000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	Se busca regular el derecho al trabajo como derecho fundamental y obligación social de obligatoria protección estatal, regulándose los principios mínimos fundamentales.</a:t>
            </a:r>
          </a:p>
          <a:p>
            <a:pPr marL="273050" indent="-273050" algn="just"/>
            <a:endParaRPr lang="es-ES" sz="1700" dirty="0">
              <a:effectLst/>
              <a:latin typeface="Montserrat" panose="00000500000000000000" pitchFamily="2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Remuneración mínima vital y móvil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Estabilidad laboral y laboral reforzada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Irrenunciabilidad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Transacción y conciliación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Favorabilidad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Primacía de la realidad sobre las formas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Seguridad Social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Capacitación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Descanso obligatorio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Protección a la mujer y a la maternidad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Trabajador menor de edad</a:t>
            </a:r>
          </a:p>
          <a:p>
            <a:pPr algn="just"/>
            <a:endParaRPr lang="es-ES" sz="2400" dirty="0">
              <a:effectLst/>
              <a:latin typeface="Montserrat" panose="00000500000000000000" pitchFamily="2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Montserrat" panose="00000500000000000000" pitchFamily="2" charset="0"/>
              <a:ea typeface="MingLiU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CC0C4B-F293-6A05-1DD4-3F60610EFE5A}"/>
              </a:ext>
            </a:extLst>
          </p:cNvPr>
          <p:cNvSpPr/>
          <p:nvPr/>
        </p:nvSpPr>
        <p:spPr>
          <a:xfrm>
            <a:off x="1545883" y="306776"/>
            <a:ext cx="9234411" cy="1384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121 de 2023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 Derecho al Trabajo como Derecho Fundamental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A7F7316-BD9D-2983-5998-39C715AED088}"/>
              </a:ext>
            </a:extLst>
          </p:cNvPr>
          <p:cNvSpPr/>
          <p:nvPr/>
        </p:nvSpPr>
        <p:spPr>
          <a:xfrm>
            <a:off x="92700" y="1924674"/>
            <a:ext cx="3003452" cy="30086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>
                <a:latin typeface="Montserrat" panose="00000500000000000000" pitchFamily="2" charset="0"/>
              </a:rPr>
              <a:t>Principios mínimos</a:t>
            </a:r>
          </a:p>
        </p:txBody>
      </p:sp>
    </p:spTree>
    <p:extLst>
      <p:ext uri="{BB962C8B-B14F-4D97-AF65-F5344CB8AC3E}">
        <p14:creationId xmlns:p14="http://schemas.microsoft.com/office/powerpoint/2010/main" val="23341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4">
            <a:extLst>
              <a:ext uri="{FF2B5EF4-FFF2-40B4-BE49-F238E27FC236}">
                <a16:creationId xmlns:a16="http://schemas.microsoft.com/office/drawing/2014/main" id="{7D6F1151-05DE-8840-C687-F939A6EEC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999"/>
          </a:blip>
          <a:srcRect/>
          <a:stretch>
            <a:fillRect/>
          </a:stretch>
        </p:blipFill>
        <p:spPr>
          <a:xfrm>
            <a:off x="39653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oogle Shape;81;p4">
            <a:extLst>
              <a:ext uri="{FF2B5EF4-FFF2-40B4-BE49-F238E27FC236}">
                <a16:creationId xmlns:a16="http://schemas.microsoft.com/office/drawing/2014/main" id="{3AD118FB-4B89-47B5-D6CD-3578549962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92674" y="157066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D9BBC614-31B5-4E99-1320-D68AA7CE9E79}"/>
              </a:ext>
            </a:extLst>
          </p:cNvPr>
          <p:cNvSpPr/>
          <p:nvPr/>
        </p:nvSpPr>
        <p:spPr>
          <a:xfrm>
            <a:off x="477520" y="1859797"/>
            <a:ext cx="11338560" cy="3596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75213"/>
              <a:gd name="f7" fmla="val 2451367"/>
              <a:gd name="f8" fmla="+- 0 0 -90"/>
              <a:gd name="f9" fmla="*/ f3 1 3675213"/>
              <a:gd name="f10" fmla="*/ f4 1 2451367"/>
              <a:gd name="f11" fmla="+- f7 0 f5"/>
              <a:gd name="f12" fmla="+- f6 0 f5"/>
              <a:gd name="f13" fmla="*/ f8 f0 1"/>
              <a:gd name="f14" fmla="*/ f12 1 3675213"/>
              <a:gd name="f15" fmla="*/ f11 1 2451367"/>
              <a:gd name="f16" fmla="*/ 0 f12 1"/>
              <a:gd name="f17" fmla="*/ 0 f11 1"/>
              <a:gd name="f18" fmla="*/ 3675213 f12 1"/>
              <a:gd name="f19" fmla="*/ 2451367 f11 1"/>
              <a:gd name="f20" fmla="*/ f13 1 f2"/>
              <a:gd name="f21" fmla="*/ f16 1 3675213"/>
              <a:gd name="f22" fmla="*/ f17 1 2451367"/>
              <a:gd name="f23" fmla="*/ f18 1 3675213"/>
              <a:gd name="f24" fmla="*/ f19 1 2451367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675213" h="245136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 w="12701" cap="flat">
            <a:solidFill>
              <a:schemeClr val="tx2">
                <a:lumMod val="20000"/>
                <a:lumOff val="80000"/>
                <a:alpha val="90000"/>
              </a:schemeClr>
            </a:solidFill>
            <a:prstDash val="solid"/>
            <a:miter/>
          </a:ln>
        </p:spPr>
        <p:txBody>
          <a:bodyPr vert="horz" wrap="square" lIns="588032" tIns="113787" rIns="113787" bIns="113787" anchor="ctr" anchorCtr="0" compatLnSpc="1">
            <a:noAutofit/>
          </a:bodyPr>
          <a:lstStyle/>
          <a:p>
            <a:pPr marL="266700" algn="just"/>
            <a:r>
              <a:rPr lang="es-ES" sz="1900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Otorgamiento de una </a:t>
            </a:r>
            <a:r>
              <a:rPr lang="es-ES" sz="1900" b="1" i="1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“prima por crecimiento económico”</a:t>
            </a:r>
            <a:r>
              <a:rPr lang="es-ES" sz="1900" dirty="0">
                <a:effectLst/>
                <a:latin typeface="Montserrat" panose="00000500000000000000" pitchFamily="2" charset="0"/>
                <a:ea typeface="MingLiU" panose="02020509000000000000" pitchFamily="49" charset="-120"/>
                <a:cs typeface="Times New Roman" panose="02020603050405020304" pitchFamily="18" charset="0"/>
              </a:rPr>
              <a:t>, que deberá ser adicional a la prima legal contemplada en el CST y las extralegales o convencionales pactadas entre el empleador y los trabajadores. </a:t>
            </a:r>
            <a:r>
              <a:rPr lang="es-E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</a:p>
          <a:p>
            <a:pPr marL="266700" algn="just"/>
            <a:endParaRPr lang="es-E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266700" algn="just"/>
            <a:r>
              <a:rPr lang="es-ES" sz="1900" dirty="0">
                <a:latin typeface="Montserrat" panose="00000500000000000000" pitchFamily="2" charset="0"/>
              </a:rPr>
              <a:t>Cuando el crecimiento económico o productividad de gremio o industria sea superior al 4%. *El Gobierno reglamentará la forma de medirlo. </a:t>
            </a:r>
          </a:p>
          <a:p>
            <a:pPr marL="266700" algn="just"/>
            <a:endParaRPr lang="es-ES" sz="1900" dirty="0">
              <a:latin typeface="Montserrat" panose="00000500000000000000" pitchFamily="2" charset="0"/>
            </a:endParaRPr>
          </a:p>
          <a:p>
            <a:pPr marL="266700" algn="just"/>
            <a:r>
              <a:rPr lang="es-ES" sz="1900" dirty="0">
                <a:latin typeface="Montserrat" panose="00000500000000000000" pitchFamily="2" charset="0"/>
              </a:rPr>
              <a:t>Valor de la prima diferenciado para micro y pequeñas empresas.</a:t>
            </a:r>
          </a:p>
          <a:p>
            <a:pPr marL="266700" algn="just"/>
            <a:endParaRPr lang="es-ES" sz="1900" dirty="0">
              <a:latin typeface="Montserrat" panose="00000500000000000000" pitchFamily="2" charset="0"/>
            </a:endParaRPr>
          </a:p>
          <a:p>
            <a:pPr marL="266700" algn="just"/>
            <a:r>
              <a:rPr lang="es-ES" sz="1900" dirty="0">
                <a:latin typeface="Montserrat" panose="00000500000000000000" pitchFamily="2" charset="0"/>
              </a:rPr>
              <a:t>Pago: 50% máximo el 30 de marzo de cada año y el restante a más tardar el 30 de septiembre. </a:t>
            </a:r>
            <a:endParaRPr lang="es-E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0CC0C4B-F293-6A05-1DD4-3F60610EFE5A}"/>
              </a:ext>
            </a:extLst>
          </p:cNvPr>
          <p:cNvSpPr/>
          <p:nvPr/>
        </p:nvSpPr>
        <p:spPr>
          <a:xfrm>
            <a:off x="1545883" y="157066"/>
            <a:ext cx="10270197" cy="1384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CEF8D1">
              <a:alpha val="90000"/>
            </a:srgbClr>
          </a:solidFill>
          <a:ln w="12701" cap="flat">
            <a:solidFill>
              <a:schemeClr val="accent6">
                <a:lumMod val="60000"/>
                <a:lumOff val="40000"/>
                <a:alpha val="90000"/>
              </a:schemeClr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121 de 2023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baseline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anose="00000500000000000000" pitchFamily="2" charset="0"/>
                <a:ea typeface="Calibri" pitchFamily="34"/>
                <a:cs typeface="Times New Roman" pitchFamily="18"/>
              </a:rPr>
              <a:t> Derecho al Trabajo como Derecho Fundamental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E15197B-8336-DBF7-9373-EDB2BCED6A8B}"/>
              </a:ext>
            </a:extLst>
          </p:cNvPr>
          <p:cNvSpPr/>
          <p:nvPr/>
        </p:nvSpPr>
        <p:spPr>
          <a:xfrm>
            <a:off x="4074694" y="5659076"/>
            <a:ext cx="7741386" cy="1026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Fue presentado el 29 de agosto y se encuentra pendiente de discutir para primer debate en el Senado</a:t>
            </a:r>
          </a:p>
        </p:txBody>
      </p:sp>
      <p:pic>
        <p:nvPicPr>
          <p:cNvPr id="10" name="Gráfico 9" descr="Sirena contorno">
            <a:extLst>
              <a:ext uri="{FF2B5EF4-FFF2-40B4-BE49-F238E27FC236}">
                <a16:creationId xmlns:a16="http://schemas.microsoft.com/office/drawing/2014/main" id="{53900A21-D36D-493C-B92F-32A848D11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8392" y="5740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1;p12">
            <a:extLst>
              <a:ext uri="{FF2B5EF4-FFF2-40B4-BE49-F238E27FC236}">
                <a16:creationId xmlns:a16="http://schemas.microsoft.com/office/drawing/2014/main" id="{8A16A138-02D3-AF67-66D7-4C662B6E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3CFBEC9B-0D3B-7CD3-D1EB-9EB8886DA6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993117" y="10123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4AE4A8C9-9892-4536-AA44-4C9B3325D249}"/>
              </a:ext>
            </a:extLst>
          </p:cNvPr>
          <p:cNvSpPr/>
          <p:nvPr/>
        </p:nvSpPr>
        <p:spPr>
          <a:xfrm>
            <a:off x="781637" y="1860717"/>
            <a:ext cx="10966078" cy="31365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12701" cap="flat">
            <a:solidFill>
              <a:schemeClr val="accent2">
                <a:lumMod val="20000"/>
                <a:lumOff val="80000"/>
                <a:alpha val="90000"/>
              </a:scheme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dirty="0">
                <a:solidFill>
                  <a:srgbClr val="000000"/>
                </a:solidFill>
                <a:latin typeface="Montserrat" pitchFamily="2"/>
              </a:rPr>
              <a:t>    Se busca crear una </a:t>
            </a:r>
            <a:r>
              <a:rPr lang="es-ES" sz="2500" b="1" dirty="0">
                <a:solidFill>
                  <a:srgbClr val="000000"/>
                </a:solidFill>
                <a:latin typeface="Montserrat" pitchFamily="2"/>
              </a:rPr>
              <a:t>licencia menstrual obligatoria </a:t>
            </a:r>
            <a:r>
              <a:rPr lang="es-ES" sz="2500" dirty="0">
                <a:solidFill>
                  <a:srgbClr val="000000"/>
                </a:solidFill>
                <a:latin typeface="Montserrat" pitchFamily="2"/>
              </a:rPr>
              <a:t>de un (1) día por mes calendario ante la imposibilidad de la trabajadora de llevar a cabo su jornada laboral debido a los síntomas generados por su periodo menstrual. </a:t>
            </a: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dirty="0">
              <a:solidFill>
                <a:srgbClr val="000000"/>
              </a:solidFill>
              <a:latin typeface="Montserrat" pitchFamily="2"/>
            </a:endParaRP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*¿Certificado médico? </a:t>
            </a: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*La trabajadora elige el día. </a:t>
            </a:r>
          </a:p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*Indemnización adicional por despido discriminatorio</a:t>
            </a:r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DD823BB-F592-5996-CF68-FCE75DF0E0BB}"/>
              </a:ext>
            </a:extLst>
          </p:cNvPr>
          <p:cNvSpPr/>
          <p:nvPr/>
        </p:nvSpPr>
        <p:spPr>
          <a:xfrm>
            <a:off x="1811175" y="326779"/>
            <a:ext cx="8272402" cy="9326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3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142 de 2023 Licencia Menstrual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1ACA509-A880-AC3C-1BBE-93058E495E9F}"/>
              </a:ext>
            </a:extLst>
          </p:cNvPr>
          <p:cNvSpPr/>
          <p:nvPr/>
        </p:nvSpPr>
        <p:spPr>
          <a:xfrm>
            <a:off x="781636" y="5174198"/>
            <a:ext cx="10966077" cy="1357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300" i="0" u="none" strike="noStrike" kern="1200" cap="none" spc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tserrat" pitchFamily="2"/>
              </a:rPr>
              <a:t>El proyecto fue radicado por la Cámara de Representantes el pasado 16 de agosto de 2023 y se encuentra en trámite en comisión para primer debate. </a:t>
            </a:r>
          </a:p>
        </p:txBody>
      </p:sp>
    </p:spTree>
    <p:extLst>
      <p:ext uri="{BB962C8B-B14F-4D97-AF65-F5344CB8AC3E}">
        <p14:creationId xmlns:p14="http://schemas.microsoft.com/office/powerpoint/2010/main" val="887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1;p12">
            <a:extLst>
              <a:ext uri="{FF2B5EF4-FFF2-40B4-BE49-F238E27FC236}">
                <a16:creationId xmlns:a16="http://schemas.microsoft.com/office/drawing/2014/main" id="{58BBD852-8104-7936-E418-36E94655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81;p4">
            <a:extLst>
              <a:ext uri="{FF2B5EF4-FFF2-40B4-BE49-F238E27FC236}">
                <a16:creationId xmlns:a16="http://schemas.microsoft.com/office/drawing/2014/main" id="{8CCAA639-E9B7-8D7A-FDE4-47932C8518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993117" y="101233"/>
            <a:ext cx="1017763" cy="5749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4ADAB10-090C-8C07-EC12-ECFD6ACF8938}"/>
              </a:ext>
            </a:extLst>
          </p:cNvPr>
          <p:cNvSpPr/>
          <p:nvPr/>
        </p:nvSpPr>
        <p:spPr>
          <a:xfrm>
            <a:off x="1071344" y="2978250"/>
            <a:ext cx="10049308" cy="32300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9201"/>
              <a:gd name="f7" fmla="val 2288502"/>
              <a:gd name="f8" fmla="+- 0 0 -90"/>
              <a:gd name="f9" fmla="*/ f3 1 3909201"/>
              <a:gd name="f10" fmla="*/ f4 1 2288502"/>
              <a:gd name="f11" fmla="+- f7 0 f5"/>
              <a:gd name="f12" fmla="+- f6 0 f5"/>
              <a:gd name="f13" fmla="*/ f8 f0 1"/>
              <a:gd name="f14" fmla="*/ f12 1 3909201"/>
              <a:gd name="f15" fmla="*/ f11 1 2288502"/>
              <a:gd name="f16" fmla="*/ 0 f12 1"/>
              <a:gd name="f17" fmla="*/ 0 f11 1"/>
              <a:gd name="f18" fmla="*/ 3909201 f12 1"/>
              <a:gd name="f19" fmla="*/ 2288502 f11 1"/>
              <a:gd name="f20" fmla="*/ f13 1 f2"/>
              <a:gd name="f21" fmla="*/ f16 1 3909201"/>
              <a:gd name="f22" fmla="*/ f17 1 2288502"/>
              <a:gd name="f23" fmla="*/ f18 1 3909201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909201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 w="12701" cap="flat">
            <a:solidFill>
              <a:srgbClr val="CEF8D1">
                <a:alpha val="90000"/>
              </a:srgbClr>
            </a:solidFill>
            <a:prstDash val="solid"/>
            <a:miter/>
          </a:ln>
        </p:spPr>
        <p:txBody>
          <a:bodyPr vert="horz" wrap="square" lIns="625477" tIns="113787" rIns="113787" bIns="113787" anchor="ctr" anchorCtr="0" compatLnSpc="1">
            <a:noAutofit/>
          </a:bodyPr>
          <a:lstStyle/>
          <a:p>
            <a:pPr algn="just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Se busca la</a:t>
            </a:r>
            <a:r>
              <a:rPr lang="es-ES" sz="2200" b="1" dirty="0">
                <a:solidFill>
                  <a:srgbClr val="000000"/>
                </a:solidFill>
                <a:latin typeface="Montserrat" pitchFamily="2"/>
              </a:rPr>
              <a:t> creación de un beneficio de alimentación </a:t>
            </a: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al trabajador como prestación social obligatoria. </a:t>
            </a:r>
          </a:p>
          <a:p>
            <a:pPr algn="just" defTabSz="711202">
              <a:lnSpc>
                <a:spcPct val="90000"/>
              </a:lnSpc>
              <a:spcAft>
                <a:spcPts val="7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Montserrat" pitchFamily="2"/>
              </a:rPr>
              <a:t>Serían beneficiarios todos los trabajadores que devenguen hasta dos (2) salarios mínimos legales mensuales vigentes y podrá reconocerse mediante cualquier de las siguientes modalidades: Instalación de comedores o casinos, operados por las entidades de trabajo; uso de restaurantes administrados por terceros en el lugar de trabajo o en sus inmediaciones; entre otros. </a:t>
            </a:r>
            <a:endParaRPr lang="es-ES" sz="2200" b="1" i="0" u="none" strike="noStrike" kern="1200" cap="none" spc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tserrat" pitchFamily="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7E60437-E4A2-464D-900C-60A03BB9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9729D9A-B8C0-C521-B288-97ED6B72EFD8}"/>
              </a:ext>
            </a:extLst>
          </p:cNvPr>
          <p:cNvSpPr/>
          <p:nvPr/>
        </p:nvSpPr>
        <p:spPr>
          <a:xfrm>
            <a:off x="2107769" y="355882"/>
            <a:ext cx="8229269" cy="1068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ctr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  <a:ea typeface="Calibri" pitchFamily="34"/>
                <a:cs typeface="Times New Roman" pitchFamily="18"/>
              </a:rPr>
              <a:t>Proyecto de Ley 132 de 2023 Beneficio de Alimentación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00245CD2-C63D-0B70-DB6A-DCB8B43DFAEC}"/>
              </a:ext>
            </a:extLst>
          </p:cNvPr>
          <p:cNvSpPr/>
          <p:nvPr/>
        </p:nvSpPr>
        <p:spPr>
          <a:xfrm>
            <a:off x="1071344" y="1911383"/>
            <a:ext cx="10049308" cy="1068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61408"/>
              <a:gd name="f7" fmla="val 2288502"/>
              <a:gd name="f8" fmla="+- 0 0 -90"/>
              <a:gd name="f9" fmla="*/ f3 1 3861408"/>
              <a:gd name="f10" fmla="*/ f4 1 2288502"/>
              <a:gd name="f11" fmla="+- f7 0 f5"/>
              <a:gd name="f12" fmla="+- f6 0 f5"/>
              <a:gd name="f13" fmla="*/ f8 f0 1"/>
              <a:gd name="f14" fmla="*/ f12 1 3861408"/>
              <a:gd name="f15" fmla="*/ f11 1 2288502"/>
              <a:gd name="f16" fmla="*/ 0 f12 1"/>
              <a:gd name="f17" fmla="*/ 0 f11 1"/>
              <a:gd name="f18" fmla="*/ 3861408 f12 1"/>
              <a:gd name="f19" fmla="*/ 2288502 f11 1"/>
              <a:gd name="f20" fmla="*/ f13 1 f2"/>
              <a:gd name="f21" fmla="*/ f16 1 3861408"/>
              <a:gd name="f22" fmla="*/ f17 1 2288502"/>
              <a:gd name="f23" fmla="*/ f18 1 3861408"/>
              <a:gd name="f24" fmla="*/ f19 1 2288502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3861408" h="2288502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 w="12701" cap="flat">
            <a:solidFill>
              <a:srgbClr val="D2DEEF">
                <a:alpha val="90000"/>
              </a:srgbClr>
            </a:solidFill>
            <a:prstDash val="solid"/>
            <a:miter/>
          </a:ln>
        </p:spPr>
        <p:txBody>
          <a:bodyPr vert="horz" wrap="square" lIns="617823" tIns="113787" rIns="113797" bIns="113787" anchor="ctr" anchorCtr="0" compatLnSpc="1">
            <a:noAutofit/>
          </a:bodyPr>
          <a:lstStyle/>
          <a:p>
            <a:pPr marL="0" marR="0" lvl="0" indent="0" algn="just" defTabSz="711202" rtl="0" fontAlgn="auto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100" b="1" i="0" u="none" strike="noStrike" kern="1200" cap="none" spc="0" baseline="0" dirty="0">
                <a:uFillTx/>
                <a:latin typeface="Montserrat" pitchFamily="2"/>
              </a:rPr>
              <a:t>Se expidió texto propuesto para primer debate por parte de la Cámara de Representantes y se solicitó a la Comisión Séptima dar inicio al primer debate.</a:t>
            </a:r>
            <a:endParaRPr lang="es-ES" sz="2100" i="0" u="none" strike="noStrike" kern="1200" cap="none" spc="0" baseline="0" dirty="0">
              <a:uFillTx/>
              <a:latin typeface="Montserrat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41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1036</Words>
  <Application>Microsoft Office PowerPoint</Application>
  <PresentationFormat>Panorámica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ELIANA MORALES</dc:creator>
  <cp:lastModifiedBy>CAROLINA OTALORA</cp:lastModifiedBy>
  <cp:revision>21</cp:revision>
  <dcterms:created xsi:type="dcterms:W3CDTF">2023-06-14T14:48:39Z</dcterms:created>
  <dcterms:modified xsi:type="dcterms:W3CDTF">2023-11-09T13:28:48Z</dcterms:modified>
</cp:coreProperties>
</file>